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8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33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85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731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1.png"/><Relationship Id="rId299" Type="http://schemas.openxmlformats.org/officeDocument/2006/relationships/image" Target="../media/image293.png"/><Relationship Id="rId21" Type="http://schemas.openxmlformats.org/officeDocument/2006/relationships/image" Target="../media/image15.png"/><Relationship Id="rId63" Type="http://schemas.openxmlformats.org/officeDocument/2006/relationships/image" Target="../media/image57.png"/><Relationship Id="rId159" Type="http://schemas.openxmlformats.org/officeDocument/2006/relationships/image" Target="../media/image153.png"/><Relationship Id="rId324" Type="http://schemas.openxmlformats.org/officeDocument/2006/relationships/image" Target="../media/image318.png"/><Relationship Id="rId366" Type="http://schemas.openxmlformats.org/officeDocument/2006/relationships/image" Target="../media/image360.png"/><Relationship Id="rId170" Type="http://schemas.openxmlformats.org/officeDocument/2006/relationships/image" Target="../media/image164.png"/><Relationship Id="rId226" Type="http://schemas.openxmlformats.org/officeDocument/2006/relationships/image" Target="../media/image220.png"/><Relationship Id="rId268" Type="http://schemas.openxmlformats.org/officeDocument/2006/relationships/image" Target="../media/image262.png"/><Relationship Id="rId32" Type="http://schemas.openxmlformats.org/officeDocument/2006/relationships/image" Target="../media/image26.png"/><Relationship Id="rId74" Type="http://schemas.openxmlformats.org/officeDocument/2006/relationships/image" Target="../media/image68.png"/><Relationship Id="rId128" Type="http://schemas.openxmlformats.org/officeDocument/2006/relationships/image" Target="../media/image122.png"/><Relationship Id="rId335" Type="http://schemas.openxmlformats.org/officeDocument/2006/relationships/image" Target="../media/image329.png"/><Relationship Id="rId377" Type="http://schemas.openxmlformats.org/officeDocument/2006/relationships/image" Target="../media/image371.png"/><Relationship Id="rId5" Type="http://schemas.openxmlformats.org/officeDocument/2006/relationships/slideLayout" Target="../slideLayouts/slideLayout5.xml"/><Relationship Id="rId181" Type="http://schemas.openxmlformats.org/officeDocument/2006/relationships/image" Target="../media/image175.png"/><Relationship Id="rId237" Type="http://schemas.openxmlformats.org/officeDocument/2006/relationships/image" Target="../media/image231.png"/><Relationship Id="rId279" Type="http://schemas.openxmlformats.org/officeDocument/2006/relationships/image" Target="../media/image273.png"/><Relationship Id="rId43" Type="http://schemas.openxmlformats.org/officeDocument/2006/relationships/image" Target="../media/image37.png"/><Relationship Id="rId139" Type="http://schemas.openxmlformats.org/officeDocument/2006/relationships/image" Target="../media/image133.png"/><Relationship Id="rId290" Type="http://schemas.openxmlformats.org/officeDocument/2006/relationships/image" Target="../media/image284.png"/><Relationship Id="rId304" Type="http://schemas.openxmlformats.org/officeDocument/2006/relationships/image" Target="../media/image298.png"/><Relationship Id="rId346" Type="http://schemas.openxmlformats.org/officeDocument/2006/relationships/image" Target="../media/image340.png"/><Relationship Id="rId85" Type="http://schemas.openxmlformats.org/officeDocument/2006/relationships/image" Target="../media/image79.png"/><Relationship Id="rId150" Type="http://schemas.openxmlformats.org/officeDocument/2006/relationships/image" Target="../media/image144.png"/><Relationship Id="rId192" Type="http://schemas.openxmlformats.org/officeDocument/2006/relationships/image" Target="../media/image186.png"/><Relationship Id="rId206" Type="http://schemas.openxmlformats.org/officeDocument/2006/relationships/image" Target="../media/image200.png"/><Relationship Id="rId248" Type="http://schemas.openxmlformats.org/officeDocument/2006/relationships/image" Target="../media/image242.png"/><Relationship Id="rId12" Type="http://schemas.openxmlformats.org/officeDocument/2006/relationships/image" Target="../media/image6.png"/><Relationship Id="rId108" Type="http://schemas.openxmlformats.org/officeDocument/2006/relationships/image" Target="../media/image102.png"/><Relationship Id="rId315" Type="http://schemas.openxmlformats.org/officeDocument/2006/relationships/image" Target="../media/image309.png"/><Relationship Id="rId357" Type="http://schemas.openxmlformats.org/officeDocument/2006/relationships/image" Target="../media/image351.png"/><Relationship Id="rId54" Type="http://schemas.openxmlformats.org/officeDocument/2006/relationships/image" Target="../media/image48.png"/><Relationship Id="rId96" Type="http://schemas.openxmlformats.org/officeDocument/2006/relationships/image" Target="../media/image90.png"/><Relationship Id="rId161" Type="http://schemas.openxmlformats.org/officeDocument/2006/relationships/image" Target="../media/image155.png"/><Relationship Id="rId217" Type="http://schemas.openxmlformats.org/officeDocument/2006/relationships/image" Target="../media/image211.png"/><Relationship Id="rId259" Type="http://schemas.openxmlformats.org/officeDocument/2006/relationships/image" Target="../media/image253.png"/><Relationship Id="rId23" Type="http://schemas.openxmlformats.org/officeDocument/2006/relationships/image" Target="../media/image17.png"/><Relationship Id="rId119" Type="http://schemas.openxmlformats.org/officeDocument/2006/relationships/image" Target="../media/image113.png"/><Relationship Id="rId270" Type="http://schemas.openxmlformats.org/officeDocument/2006/relationships/image" Target="../media/image264.png"/><Relationship Id="rId326" Type="http://schemas.openxmlformats.org/officeDocument/2006/relationships/image" Target="../media/image320.png"/><Relationship Id="rId65" Type="http://schemas.openxmlformats.org/officeDocument/2006/relationships/image" Target="../media/image59.png"/><Relationship Id="rId130" Type="http://schemas.openxmlformats.org/officeDocument/2006/relationships/image" Target="../media/image124.png"/><Relationship Id="rId368" Type="http://schemas.openxmlformats.org/officeDocument/2006/relationships/image" Target="../media/image362.png"/><Relationship Id="rId172" Type="http://schemas.openxmlformats.org/officeDocument/2006/relationships/image" Target="../media/image166.png"/><Relationship Id="rId228" Type="http://schemas.openxmlformats.org/officeDocument/2006/relationships/image" Target="../media/image222.png"/><Relationship Id="rId281" Type="http://schemas.openxmlformats.org/officeDocument/2006/relationships/image" Target="../media/image275.png"/><Relationship Id="rId337" Type="http://schemas.openxmlformats.org/officeDocument/2006/relationships/image" Target="../media/image331.png"/><Relationship Id="rId34" Type="http://schemas.openxmlformats.org/officeDocument/2006/relationships/image" Target="../media/image28.png"/><Relationship Id="rId76" Type="http://schemas.openxmlformats.org/officeDocument/2006/relationships/image" Target="../media/image70.png"/><Relationship Id="rId141" Type="http://schemas.openxmlformats.org/officeDocument/2006/relationships/image" Target="../media/image135.png"/><Relationship Id="rId379" Type="http://schemas.openxmlformats.org/officeDocument/2006/relationships/image" Target="../media/image373.png"/><Relationship Id="rId7" Type="http://schemas.openxmlformats.org/officeDocument/2006/relationships/image" Target="../media/image1.png"/><Relationship Id="rId183" Type="http://schemas.openxmlformats.org/officeDocument/2006/relationships/image" Target="../media/image177.png"/><Relationship Id="rId239" Type="http://schemas.openxmlformats.org/officeDocument/2006/relationships/image" Target="../media/image233.png"/><Relationship Id="rId250" Type="http://schemas.openxmlformats.org/officeDocument/2006/relationships/image" Target="../media/image244.png"/><Relationship Id="rId292" Type="http://schemas.openxmlformats.org/officeDocument/2006/relationships/image" Target="../media/image286.png"/><Relationship Id="rId306" Type="http://schemas.openxmlformats.org/officeDocument/2006/relationships/image" Target="../media/image300.png"/><Relationship Id="rId45" Type="http://schemas.openxmlformats.org/officeDocument/2006/relationships/image" Target="../media/image39.png"/><Relationship Id="rId87" Type="http://schemas.openxmlformats.org/officeDocument/2006/relationships/image" Target="../media/image81.png"/><Relationship Id="rId110" Type="http://schemas.openxmlformats.org/officeDocument/2006/relationships/image" Target="../media/image104.png"/><Relationship Id="rId348" Type="http://schemas.openxmlformats.org/officeDocument/2006/relationships/image" Target="../media/image342.png"/><Relationship Id="rId152" Type="http://schemas.openxmlformats.org/officeDocument/2006/relationships/image" Target="../media/image146.png"/><Relationship Id="rId194" Type="http://schemas.openxmlformats.org/officeDocument/2006/relationships/image" Target="../media/image188.png"/><Relationship Id="rId208" Type="http://schemas.openxmlformats.org/officeDocument/2006/relationships/image" Target="../media/image202.png"/><Relationship Id="rId261" Type="http://schemas.openxmlformats.org/officeDocument/2006/relationships/image" Target="../media/image255.png"/><Relationship Id="rId14" Type="http://schemas.openxmlformats.org/officeDocument/2006/relationships/image" Target="../media/image8.png"/><Relationship Id="rId56" Type="http://schemas.openxmlformats.org/officeDocument/2006/relationships/image" Target="../media/image50.png"/><Relationship Id="rId317" Type="http://schemas.openxmlformats.org/officeDocument/2006/relationships/image" Target="../media/image311.png"/><Relationship Id="rId359" Type="http://schemas.openxmlformats.org/officeDocument/2006/relationships/image" Target="../media/image353.png"/><Relationship Id="rId98" Type="http://schemas.openxmlformats.org/officeDocument/2006/relationships/image" Target="../media/image92.png"/><Relationship Id="rId121" Type="http://schemas.openxmlformats.org/officeDocument/2006/relationships/image" Target="../media/image115.png"/><Relationship Id="rId163" Type="http://schemas.openxmlformats.org/officeDocument/2006/relationships/image" Target="../media/image157.png"/><Relationship Id="rId219" Type="http://schemas.openxmlformats.org/officeDocument/2006/relationships/image" Target="../media/image213.png"/><Relationship Id="rId370" Type="http://schemas.openxmlformats.org/officeDocument/2006/relationships/image" Target="../media/image364.png"/><Relationship Id="rId230" Type="http://schemas.openxmlformats.org/officeDocument/2006/relationships/image" Target="../media/image224.png"/><Relationship Id="rId25" Type="http://schemas.openxmlformats.org/officeDocument/2006/relationships/image" Target="../media/image19.png"/><Relationship Id="rId67" Type="http://schemas.openxmlformats.org/officeDocument/2006/relationships/image" Target="../media/image61.png"/><Relationship Id="rId272" Type="http://schemas.openxmlformats.org/officeDocument/2006/relationships/image" Target="../media/image266.png"/><Relationship Id="rId328" Type="http://schemas.openxmlformats.org/officeDocument/2006/relationships/image" Target="../media/image322.png"/><Relationship Id="rId132" Type="http://schemas.openxmlformats.org/officeDocument/2006/relationships/image" Target="../media/image126.png"/><Relationship Id="rId174" Type="http://schemas.openxmlformats.org/officeDocument/2006/relationships/image" Target="../media/image168.png"/><Relationship Id="rId241" Type="http://schemas.openxmlformats.org/officeDocument/2006/relationships/image" Target="../media/image235.png"/><Relationship Id="rId36" Type="http://schemas.openxmlformats.org/officeDocument/2006/relationships/image" Target="../media/image30.png"/><Relationship Id="rId283" Type="http://schemas.openxmlformats.org/officeDocument/2006/relationships/image" Target="../media/image277.png"/><Relationship Id="rId339" Type="http://schemas.openxmlformats.org/officeDocument/2006/relationships/image" Target="../media/image333.png"/><Relationship Id="rId78" Type="http://schemas.openxmlformats.org/officeDocument/2006/relationships/image" Target="../media/image72.png"/><Relationship Id="rId101" Type="http://schemas.openxmlformats.org/officeDocument/2006/relationships/image" Target="../media/image95.png"/><Relationship Id="rId143" Type="http://schemas.openxmlformats.org/officeDocument/2006/relationships/image" Target="../media/image137.png"/><Relationship Id="rId185" Type="http://schemas.openxmlformats.org/officeDocument/2006/relationships/image" Target="../media/image179.png"/><Relationship Id="rId350" Type="http://schemas.openxmlformats.org/officeDocument/2006/relationships/image" Target="../media/image344.png"/><Relationship Id="rId9" Type="http://schemas.openxmlformats.org/officeDocument/2006/relationships/image" Target="../media/image3.png"/><Relationship Id="rId210" Type="http://schemas.openxmlformats.org/officeDocument/2006/relationships/image" Target="../media/image204.png"/><Relationship Id="rId26" Type="http://schemas.openxmlformats.org/officeDocument/2006/relationships/image" Target="../media/image20.png"/><Relationship Id="rId231" Type="http://schemas.openxmlformats.org/officeDocument/2006/relationships/image" Target="../media/image225.png"/><Relationship Id="rId252" Type="http://schemas.openxmlformats.org/officeDocument/2006/relationships/image" Target="../media/image246.png"/><Relationship Id="rId273" Type="http://schemas.openxmlformats.org/officeDocument/2006/relationships/image" Target="../media/image267.png"/><Relationship Id="rId294" Type="http://schemas.openxmlformats.org/officeDocument/2006/relationships/image" Target="../media/image288.png"/><Relationship Id="rId308" Type="http://schemas.openxmlformats.org/officeDocument/2006/relationships/image" Target="../media/image302.png"/><Relationship Id="rId329" Type="http://schemas.openxmlformats.org/officeDocument/2006/relationships/image" Target="../media/image323.png"/><Relationship Id="rId47" Type="http://schemas.openxmlformats.org/officeDocument/2006/relationships/image" Target="../media/image41.png"/><Relationship Id="rId68" Type="http://schemas.openxmlformats.org/officeDocument/2006/relationships/image" Target="../media/image62.png"/><Relationship Id="rId89" Type="http://schemas.openxmlformats.org/officeDocument/2006/relationships/image" Target="../media/image83.png"/><Relationship Id="rId112" Type="http://schemas.openxmlformats.org/officeDocument/2006/relationships/image" Target="../media/image106.png"/><Relationship Id="rId133" Type="http://schemas.openxmlformats.org/officeDocument/2006/relationships/image" Target="../media/image127.png"/><Relationship Id="rId154" Type="http://schemas.openxmlformats.org/officeDocument/2006/relationships/image" Target="../media/image148.png"/><Relationship Id="rId175" Type="http://schemas.openxmlformats.org/officeDocument/2006/relationships/image" Target="../media/image169.png"/><Relationship Id="rId340" Type="http://schemas.openxmlformats.org/officeDocument/2006/relationships/image" Target="../media/image334.png"/><Relationship Id="rId361" Type="http://schemas.openxmlformats.org/officeDocument/2006/relationships/image" Target="../media/image355.png"/><Relationship Id="rId196" Type="http://schemas.openxmlformats.org/officeDocument/2006/relationships/image" Target="../media/image190.png"/><Relationship Id="rId200" Type="http://schemas.openxmlformats.org/officeDocument/2006/relationships/image" Target="../media/image194.png"/><Relationship Id="rId16" Type="http://schemas.openxmlformats.org/officeDocument/2006/relationships/image" Target="../media/image10.png"/><Relationship Id="rId221" Type="http://schemas.openxmlformats.org/officeDocument/2006/relationships/image" Target="../media/image215.png"/><Relationship Id="rId242" Type="http://schemas.openxmlformats.org/officeDocument/2006/relationships/image" Target="../media/image236.png"/><Relationship Id="rId263" Type="http://schemas.openxmlformats.org/officeDocument/2006/relationships/image" Target="../media/image257.png"/><Relationship Id="rId284" Type="http://schemas.openxmlformats.org/officeDocument/2006/relationships/image" Target="../media/image278.png"/><Relationship Id="rId319" Type="http://schemas.openxmlformats.org/officeDocument/2006/relationships/image" Target="../media/image313.png"/><Relationship Id="rId37" Type="http://schemas.openxmlformats.org/officeDocument/2006/relationships/image" Target="../media/image31.png"/><Relationship Id="rId58" Type="http://schemas.openxmlformats.org/officeDocument/2006/relationships/image" Target="../media/image52.png"/><Relationship Id="rId79" Type="http://schemas.openxmlformats.org/officeDocument/2006/relationships/image" Target="../media/image73.png"/><Relationship Id="rId102" Type="http://schemas.openxmlformats.org/officeDocument/2006/relationships/image" Target="../media/image96.png"/><Relationship Id="rId123" Type="http://schemas.openxmlformats.org/officeDocument/2006/relationships/image" Target="../media/image117.png"/><Relationship Id="rId144" Type="http://schemas.openxmlformats.org/officeDocument/2006/relationships/image" Target="../media/image138.png"/><Relationship Id="rId330" Type="http://schemas.openxmlformats.org/officeDocument/2006/relationships/image" Target="../media/image324.png"/><Relationship Id="rId90" Type="http://schemas.openxmlformats.org/officeDocument/2006/relationships/image" Target="../media/image84.png"/><Relationship Id="rId165" Type="http://schemas.openxmlformats.org/officeDocument/2006/relationships/image" Target="../media/image159.png"/><Relationship Id="rId186" Type="http://schemas.openxmlformats.org/officeDocument/2006/relationships/image" Target="../media/image180.png"/><Relationship Id="rId351" Type="http://schemas.openxmlformats.org/officeDocument/2006/relationships/image" Target="../media/image345.png"/><Relationship Id="rId372" Type="http://schemas.openxmlformats.org/officeDocument/2006/relationships/image" Target="../media/image366.png"/><Relationship Id="rId211" Type="http://schemas.openxmlformats.org/officeDocument/2006/relationships/image" Target="../media/image205.png"/><Relationship Id="rId232" Type="http://schemas.openxmlformats.org/officeDocument/2006/relationships/image" Target="../media/image226.png"/><Relationship Id="rId253" Type="http://schemas.openxmlformats.org/officeDocument/2006/relationships/image" Target="../media/image247.png"/><Relationship Id="rId274" Type="http://schemas.openxmlformats.org/officeDocument/2006/relationships/image" Target="../media/image268.png"/><Relationship Id="rId295" Type="http://schemas.openxmlformats.org/officeDocument/2006/relationships/image" Target="../media/image289.png"/><Relationship Id="rId309" Type="http://schemas.openxmlformats.org/officeDocument/2006/relationships/image" Target="../media/image303.png"/><Relationship Id="rId27" Type="http://schemas.openxmlformats.org/officeDocument/2006/relationships/image" Target="../media/image21.png"/><Relationship Id="rId48" Type="http://schemas.openxmlformats.org/officeDocument/2006/relationships/image" Target="../media/image42.png"/><Relationship Id="rId69" Type="http://schemas.openxmlformats.org/officeDocument/2006/relationships/image" Target="../media/image63.png"/><Relationship Id="rId113" Type="http://schemas.openxmlformats.org/officeDocument/2006/relationships/image" Target="../media/image107.png"/><Relationship Id="rId134" Type="http://schemas.openxmlformats.org/officeDocument/2006/relationships/image" Target="../media/image128.png"/><Relationship Id="rId320" Type="http://schemas.openxmlformats.org/officeDocument/2006/relationships/image" Target="../media/image314.png"/><Relationship Id="rId80" Type="http://schemas.openxmlformats.org/officeDocument/2006/relationships/image" Target="../media/image74.png"/><Relationship Id="rId155" Type="http://schemas.openxmlformats.org/officeDocument/2006/relationships/image" Target="../media/image149.png"/><Relationship Id="rId176" Type="http://schemas.openxmlformats.org/officeDocument/2006/relationships/image" Target="../media/image170.png"/><Relationship Id="rId197" Type="http://schemas.openxmlformats.org/officeDocument/2006/relationships/image" Target="../media/image191.png"/><Relationship Id="rId341" Type="http://schemas.openxmlformats.org/officeDocument/2006/relationships/image" Target="../media/image335.png"/><Relationship Id="rId362" Type="http://schemas.openxmlformats.org/officeDocument/2006/relationships/image" Target="../media/image356.png"/><Relationship Id="rId201" Type="http://schemas.openxmlformats.org/officeDocument/2006/relationships/image" Target="../media/image195.png"/><Relationship Id="rId222" Type="http://schemas.openxmlformats.org/officeDocument/2006/relationships/image" Target="../media/image216.png"/><Relationship Id="rId243" Type="http://schemas.openxmlformats.org/officeDocument/2006/relationships/image" Target="../media/image237.png"/><Relationship Id="rId264" Type="http://schemas.openxmlformats.org/officeDocument/2006/relationships/image" Target="../media/image258.png"/><Relationship Id="rId285" Type="http://schemas.openxmlformats.org/officeDocument/2006/relationships/image" Target="../media/image279.png"/><Relationship Id="rId17" Type="http://schemas.openxmlformats.org/officeDocument/2006/relationships/image" Target="../media/image11.png"/><Relationship Id="rId38" Type="http://schemas.openxmlformats.org/officeDocument/2006/relationships/image" Target="../media/image32.png"/><Relationship Id="rId59" Type="http://schemas.openxmlformats.org/officeDocument/2006/relationships/image" Target="../media/image53.png"/><Relationship Id="rId103" Type="http://schemas.openxmlformats.org/officeDocument/2006/relationships/image" Target="../media/image97.png"/><Relationship Id="rId124" Type="http://schemas.openxmlformats.org/officeDocument/2006/relationships/image" Target="../media/image118.png"/><Relationship Id="rId310" Type="http://schemas.openxmlformats.org/officeDocument/2006/relationships/image" Target="../media/image304.png"/><Relationship Id="rId70" Type="http://schemas.openxmlformats.org/officeDocument/2006/relationships/image" Target="../media/image64.png"/><Relationship Id="rId91" Type="http://schemas.openxmlformats.org/officeDocument/2006/relationships/image" Target="../media/image85.png"/><Relationship Id="rId145" Type="http://schemas.openxmlformats.org/officeDocument/2006/relationships/image" Target="../media/image139.png"/><Relationship Id="rId166" Type="http://schemas.openxmlformats.org/officeDocument/2006/relationships/image" Target="../media/image160.png"/><Relationship Id="rId187" Type="http://schemas.openxmlformats.org/officeDocument/2006/relationships/image" Target="../media/image181.png"/><Relationship Id="rId331" Type="http://schemas.openxmlformats.org/officeDocument/2006/relationships/image" Target="../media/image325.png"/><Relationship Id="rId352" Type="http://schemas.openxmlformats.org/officeDocument/2006/relationships/image" Target="../media/image346.png"/><Relationship Id="rId373" Type="http://schemas.openxmlformats.org/officeDocument/2006/relationships/image" Target="../media/image367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206.png"/><Relationship Id="rId233" Type="http://schemas.openxmlformats.org/officeDocument/2006/relationships/image" Target="../media/image227.png"/><Relationship Id="rId254" Type="http://schemas.openxmlformats.org/officeDocument/2006/relationships/image" Target="../media/image248.png"/><Relationship Id="rId28" Type="http://schemas.openxmlformats.org/officeDocument/2006/relationships/image" Target="../media/image22.png"/><Relationship Id="rId49" Type="http://schemas.openxmlformats.org/officeDocument/2006/relationships/image" Target="../media/image43.png"/><Relationship Id="rId114" Type="http://schemas.openxmlformats.org/officeDocument/2006/relationships/image" Target="../media/image108.png"/><Relationship Id="rId275" Type="http://schemas.openxmlformats.org/officeDocument/2006/relationships/image" Target="../media/image269.png"/><Relationship Id="rId296" Type="http://schemas.openxmlformats.org/officeDocument/2006/relationships/image" Target="../media/image290.png"/><Relationship Id="rId300" Type="http://schemas.openxmlformats.org/officeDocument/2006/relationships/image" Target="../media/image294.png"/><Relationship Id="rId60" Type="http://schemas.openxmlformats.org/officeDocument/2006/relationships/image" Target="../media/image54.png"/><Relationship Id="rId81" Type="http://schemas.openxmlformats.org/officeDocument/2006/relationships/image" Target="../media/image75.png"/><Relationship Id="rId135" Type="http://schemas.openxmlformats.org/officeDocument/2006/relationships/image" Target="../media/image129.png"/><Relationship Id="rId156" Type="http://schemas.openxmlformats.org/officeDocument/2006/relationships/image" Target="../media/image150.png"/><Relationship Id="rId177" Type="http://schemas.openxmlformats.org/officeDocument/2006/relationships/image" Target="../media/image171.png"/><Relationship Id="rId198" Type="http://schemas.openxmlformats.org/officeDocument/2006/relationships/image" Target="../media/image192.png"/><Relationship Id="rId321" Type="http://schemas.openxmlformats.org/officeDocument/2006/relationships/image" Target="../media/image315.png"/><Relationship Id="rId342" Type="http://schemas.openxmlformats.org/officeDocument/2006/relationships/image" Target="../media/image336.png"/><Relationship Id="rId363" Type="http://schemas.openxmlformats.org/officeDocument/2006/relationships/image" Target="../media/image357.png"/><Relationship Id="rId202" Type="http://schemas.openxmlformats.org/officeDocument/2006/relationships/image" Target="../media/image196.png"/><Relationship Id="rId223" Type="http://schemas.openxmlformats.org/officeDocument/2006/relationships/image" Target="../media/image217.png"/><Relationship Id="rId244" Type="http://schemas.openxmlformats.org/officeDocument/2006/relationships/image" Target="../media/image238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265" Type="http://schemas.openxmlformats.org/officeDocument/2006/relationships/image" Target="../media/image259.png"/><Relationship Id="rId286" Type="http://schemas.openxmlformats.org/officeDocument/2006/relationships/image" Target="../media/image280.png"/><Relationship Id="rId50" Type="http://schemas.openxmlformats.org/officeDocument/2006/relationships/image" Target="../media/image44.png"/><Relationship Id="rId104" Type="http://schemas.openxmlformats.org/officeDocument/2006/relationships/image" Target="../media/image98.png"/><Relationship Id="rId125" Type="http://schemas.openxmlformats.org/officeDocument/2006/relationships/image" Target="../media/image119.png"/><Relationship Id="rId146" Type="http://schemas.openxmlformats.org/officeDocument/2006/relationships/image" Target="../media/image140.png"/><Relationship Id="rId167" Type="http://schemas.openxmlformats.org/officeDocument/2006/relationships/image" Target="../media/image161.png"/><Relationship Id="rId188" Type="http://schemas.openxmlformats.org/officeDocument/2006/relationships/image" Target="../media/image182.png"/><Relationship Id="rId311" Type="http://schemas.openxmlformats.org/officeDocument/2006/relationships/image" Target="../media/image305.png"/><Relationship Id="rId332" Type="http://schemas.openxmlformats.org/officeDocument/2006/relationships/image" Target="../media/image326.png"/><Relationship Id="rId353" Type="http://schemas.openxmlformats.org/officeDocument/2006/relationships/image" Target="../media/image347.png"/><Relationship Id="rId374" Type="http://schemas.openxmlformats.org/officeDocument/2006/relationships/image" Target="../media/image368.png"/><Relationship Id="rId71" Type="http://schemas.openxmlformats.org/officeDocument/2006/relationships/image" Target="../media/image65.png"/><Relationship Id="rId92" Type="http://schemas.openxmlformats.org/officeDocument/2006/relationships/image" Target="../media/image86.png"/><Relationship Id="rId213" Type="http://schemas.openxmlformats.org/officeDocument/2006/relationships/image" Target="../media/image207.png"/><Relationship Id="rId234" Type="http://schemas.openxmlformats.org/officeDocument/2006/relationships/image" Target="../media/image228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55" Type="http://schemas.openxmlformats.org/officeDocument/2006/relationships/image" Target="../media/image249.png"/><Relationship Id="rId276" Type="http://schemas.openxmlformats.org/officeDocument/2006/relationships/image" Target="../media/image270.png"/><Relationship Id="rId297" Type="http://schemas.openxmlformats.org/officeDocument/2006/relationships/image" Target="../media/image291.png"/><Relationship Id="rId40" Type="http://schemas.openxmlformats.org/officeDocument/2006/relationships/image" Target="../media/image34.png"/><Relationship Id="rId115" Type="http://schemas.openxmlformats.org/officeDocument/2006/relationships/image" Target="../media/image109.png"/><Relationship Id="rId136" Type="http://schemas.openxmlformats.org/officeDocument/2006/relationships/image" Target="../media/image130.png"/><Relationship Id="rId157" Type="http://schemas.openxmlformats.org/officeDocument/2006/relationships/image" Target="../media/image151.png"/><Relationship Id="rId178" Type="http://schemas.openxmlformats.org/officeDocument/2006/relationships/image" Target="../media/image172.png"/><Relationship Id="rId301" Type="http://schemas.openxmlformats.org/officeDocument/2006/relationships/image" Target="../media/image295.png"/><Relationship Id="rId322" Type="http://schemas.openxmlformats.org/officeDocument/2006/relationships/image" Target="../media/image316.png"/><Relationship Id="rId343" Type="http://schemas.openxmlformats.org/officeDocument/2006/relationships/image" Target="../media/image337.png"/><Relationship Id="rId364" Type="http://schemas.openxmlformats.org/officeDocument/2006/relationships/image" Target="../media/image358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Relationship Id="rId199" Type="http://schemas.openxmlformats.org/officeDocument/2006/relationships/image" Target="../media/image193.png"/><Relationship Id="rId203" Type="http://schemas.openxmlformats.org/officeDocument/2006/relationships/image" Target="../media/image197.png"/><Relationship Id="rId19" Type="http://schemas.openxmlformats.org/officeDocument/2006/relationships/image" Target="../media/image13.png"/><Relationship Id="rId224" Type="http://schemas.openxmlformats.org/officeDocument/2006/relationships/image" Target="../media/image218.png"/><Relationship Id="rId245" Type="http://schemas.openxmlformats.org/officeDocument/2006/relationships/image" Target="../media/image239.png"/><Relationship Id="rId266" Type="http://schemas.openxmlformats.org/officeDocument/2006/relationships/image" Target="../media/image260.png"/><Relationship Id="rId287" Type="http://schemas.openxmlformats.org/officeDocument/2006/relationships/image" Target="../media/image281.png"/><Relationship Id="rId30" Type="http://schemas.openxmlformats.org/officeDocument/2006/relationships/image" Target="../media/image24.png"/><Relationship Id="rId105" Type="http://schemas.openxmlformats.org/officeDocument/2006/relationships/image" Target="../media/image99.png"/><Relationship Id="rId126" Type="http://schemas.openxmlformats.org/officeDocument/2006/relationships/image" Target="../media/image120.png"/><Relationship Id="rId147" Type="http://schemas.openxmlformats.org/officeDocument/2006/relationships/image" Target="../media/image141.png"/><Relationship Id="rId168" Type="http://schemas.openxmlformats.org/officeDocument/2006/relationships/image" Target="../media/image162.png"/><Relationship Id="rId312" Type="http://schemas.openxmlformats.org/officeDocument/2006/relationships/image" Target="../media/image306.png"/><Relationship Id="rId333" Type="http://schemas.openxmlformats.org/officeDocument/2006/relationships/image" Target="../media/image327.png"/><Relationship Id="rId354" Type="http://schemas.openxmlformats.org/officeDocument/2006/relationships/image" Target="../media/image348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93" Type="http://schemas.openxmlformats.org/officeDocument/2006/relationships/image" Target="../media/image87.png"/><Relationship Id="rId189" Type="http://schemas.openxmlformats.org/officeDocument/2006/relationships/image" Target="../media/image183.png"/><Relationship Id="rId375" Type="http://schemas.openxmlformats.org/officeDocument/2006/relationships/image" Target="../media/image369.png"/><Relationship Id="rId3" Type="http://schemas.openxmlformats.org/officeDocument/2006/relationships/slideLayout" Target="../slideLayouts/slideLayout3.xml"/><Relationship Id="rId214" Type="http://schemas.openxmlformats.org/officeDocument/2006/relationships/image" Target="../media/image208.png"/><Relationship Id="rId235" Type="http://schemas.openxmlformats.org/officeDocument/2006/relationships/image" Target="../media/image229.png"/><Relationship Id="rId256" Type="http://schemas.openxmlformats.org/officeDocument/2006/relationships/image" Target="../media/image250.png"/><Relationship Id="rId277" Type="http://schemas.openxmlformats.org/officeDocument/2006/relationships/image" Target="../media/image271.png"/><Relationship Id="rId298" Type="http://schemas.openxmlformats.org/officeDocument/2006/relationships/image" Target="../media/image292.png"/><Relationship Id="rId116" Type="http://schemas.openxmlformats.org/officeDocument/2006/relationships/image" Target="../media/image110.png"/><Relationship Id="rId137" Type="http://schemas.openxmlformats.org/officeDocument/2006/relationships/image" Target="../media/image131.png"/><Relationship Id="rId158" Type="http://schemas.openxmlformats.org/officeDocument/2006/relationships/image" Target="../media/image152.png"/><Relationship Id="rId302" Type="http://schemas.openxmlformats.org/officeDocument/2006/relationships/image" Target="../media/image296.png"/><Relationship Id="rId323" Type="http://schemas.openxmlformats.org/officeDocument/2006/relationships/image" Target="../media/image317.png"/><Relationship Id="rId344" Type="http://schemas.openxmlformats.org/officeDocument/2006/relationships/image" Target="../media/image338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62" Type="http://schemas.openxmlformats.org/officeDocument/2006/relationships/image" Target="../media/image56.png"/><Relationship Id="rId83" Type="http://schemas.openxmlformats.org/officeDocument/2006/relationships/image" Target="../media/image77.png"/><Relationship Id="rId179" Type="http://schemas.openxmlformats.org/officeDocument/2006/relationships/image" Target="../media/image173.png"/><Relationship Id="rId365" Type="http://schemas.openxmlformats.org/officeDocument/2006/relationships/image" Target="../media/image359.png"/><Relationship Id="rId190" Type="http://schemas.openxmlformats.org/officeDocument/2006/relationships/image" Target="../media/image184.png"/><Relationship Id="rId204" Type="http://schemas.openxmlformats.org/officeDocument/2006/relationships/image" Target="../media/image198.png"/><Relationship Id="rId225" Type="http://schemas.openxmlformats.org/officeDocument/2006/relationships/image" Target="../media/image219.png"/><Relationship Id="rId246" Type="http://schemas.openxmlformats.org/officeDocument/2006/relationships/image" Target="../media/image240.png"/><Relationship Id="rId267" Type="http://schemas.openxmlformats.org/officeDocument/2006/relationships/image" Target="../media/image261.png"/><Relationship Id="rId288" Type="http://schemas.openxmlformats.org/officeDocument/2006/relationships/image" Target="../media/image282.png"/><Relationship Id="rId106" Type="http://schemas.openxmlformats.org/officeDocument/2006/relationships/image" Target="../media/image100.png"/><Relationship Id="rId127" Type="http://schemas.openxmlformats.org/officeDocument/2006/relationships/image" Target="../media/image121.png"/><Relationship Id="rId313" Type="http://schemas.openxmlformats.org/officeDocument/2006/relationships/image" Target="../media/image307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52" Type="http://schemas.openxmlformats.org/officeDocument/2006/relationships/image" Target="../media/image46.png"/><Relationship Id="rId73" Type="http://schemas.openxmlformats.org/officeDocument/2006/relationships/image" Target="../media/image67.png"/><Relationship Id="rId94" Type="http://schemas.openxmlformats.org/officeDocument/2006/relationships/image" Target="../media/image88.png"/><Relationship Id="rId148" Type="http://schemas.openxmlformats.org/officeDocument/2006/relationships/image" Target="../media/image142.png"/><Relationship Id="rId169" Type="http://schemas.openxmlformats.org/officeDocument/2006/relationships/image" Target="../media/image163.png"/><Relationship Id="rId334" Type="http://schemas.openxmlformats.org/officeDocument/2006/relationships/image" Target="../media/image328.png"/><Relationship Id="rId355" Type="http://schemas.openxmlformats.org/officeDocument/2006/relationships/image" Target="../media/image349.png"/><Relationship Id="rId376" Type="http://schemas.openxmlformats.org/officeDocument/2006/relationships/image" Target="../media/image370.png"/><Relationship Id="rId4" Type="http://schemas.openxmlformats.org/officeDocument/2006/relationships/slideLayout" Target="../slideLayouts/slideLayout4.xml"/><Relationship Id="rId180" Type="http://schemas.openxmlformats.org/officeDocument/2006/relationships/image" Target="../media/image174.png"/><Relationship Id="rId215" Type="http://schemas.openxmlformats.org/officeDocument/2006/relationships/image" Target="../media/image209.png"/><Relationship Id="rId236" Type="http://schemas.openxmlformats.org/officeDocument/2006/relationships/image" Target="../media/image230.png"/><Relationship Id="rId257" Type="http://schemas.openxmlformats.org/officeDocument/2006/relationships/image" Target="../media/image251.png"/><Relationship Id="rId278" Type="http://schemas.openxmlformats.org/officeDocument/2006/relationships/image" Target="../media/image272.png"/><Relationship Id="rId303" Type="http://schemas.openxmlformats.org/officeDocument/2006/relationships/image" Target="../media/image297.png"/><Relationship Id="rId42" Type="http://schemas.openxmlformats.org/officeDocument/2006/relationships/image" Target="../media/image36.png"/><Relationship Id="rId84" Type="http://schemas.openxmlformats.org/officeDocument/2006/relationships/image" Target="../media/image78.png"/><Relationship Id="rId138" Type="http://schemas.openxmlformats.org/officeDocument/2006/relationships/image" Target="../media/image132.png"/><Relationship Id="rId345" Type="http://schemas.openxmlformats.org/officeDocument/2006/relationships/image" Target="../media/image339.png"/><Relationship Id="rId191" Type="http://schemas.openxmlformats.org/officeDocument/2006/relationships/image" Target="../media/image185.png"/><Relationship Id="rId205" Type="http://schemas.openxmlformats.org/officeDocument/2006/relationships/image" Target="../media/image199.png"/><Relationship Id="rId247" Type="http://schemas.openxmlformats.org/officeDocument/2006/relationships/image" Target="../media/image241.png"/><Relationship Id="rId107" Type="http://schemas.openxmlformats.org/officeDocument/2006/relationships/image" Target="../media/image101.png"/><Relationship Id="rId289" Type="http://schemas.openxmlformats.org/officeDocument/2006/relationships/image" Target="../media/image283.png"/><Relationship Id="rId11" Type="http://schemas.openxmlformats.org/officeDocument/2006/relationships/image" Target="../media/image5.png"/><Relationship Id="rId53" Type="http://schemas.openxmlformats.org/officeDocument/2006/relationships/image" Target="../media/image47.png"/><Relationship Id="rId149" Type="http://schemas.openxmlformats.org/officeDocument/2006/relationships/image" Target="../media/image143.png"/><Relationship Id="rId314" Type="http://schemas.openxmlformats.org/officeDocument/2006/relationships/image" Target="../media/image308.png"/><Relationship Id="rId356" Type="http://schemas.openxmlformats.org/officeDocument/2006/relationships/image" Target="../media/image350.png"/><Relationship Id="rId95" Type="http://schemas.openxmlformats.org/officeDocument/2006/relationships/image" Target="../media/image89.png"/><Relationship Id="rId160" Type="http://schemas.openxmlformats.org/officeDocument/2006/relationships/image" Target="../media/image154.png"/><Relationship Id="rId216" Type="http://schemas.openxmlformats.org/officeDocument/2006/relationships/image" Target="../media/image210.png"/><Relationship Id="rId258" Type="http://schemas.openxmlformats.org/officeDocument/2006/relationships/image" Target="../media/image252.png"/><Relationship Id="rId22" Type="http://schemas.openxmlformats.org/officeDocument/2006/relationships/image" Target="../media/image16.png"/><Relationship Id="rId64" Type="http://schemas.openxmlformats.org/officeDocument/2006/relationships/image" Target="../media/image58.png"/><Relationship Id="rId118" Type="http://schemas.openxmlformats.org/officeDocument/2006/relationships/image" Target="../media/image112.png"/><Relationship Id="rId325" Type="http://schemas.openxmlformats.org/officeDocument/2006/relationships/image" Target="../media/image319.png"/><Relationship Id="rId367" Type="http://schemas.openxmlformats.org/officeDocument/2006/relationships/image" Target="../media/image361.png"/><Relationship Id="rId171" Type="http://schemas.openxmlformats.org/officeDocument/2006/relationships/image" Target="../media/image165.png"/><Relationship Id="rId227" Type="http://schemas.openxmlformats.org/officeDocument/2006/relationships/image" Target="../media/image221.png"/><Relationship Id="rId269" Type="http://schemas.openxmlformats.org/officeDocument/2006/relationships/image" Target="../media/image263.png"/><Relationship Id="rId33" Type="http://schemas.openxmlformats.org/officeDocument/2006/relationships/image" Target="../media/image27.png"/><Relationship Id="rId129" Type="http://schemas.openxmlformats.org/officeDocument/2006/relationships/image" Target="../media/image123.png"/><Relationship Id="rId280" Type="http://schemas.openxmlformats.org/officeDocument/2006/relationships/image" Target="../media/image274.png"/><Relationship Id="rId336" Type="http://schemas.openxmlformats.org/officeDocument/2006/relationships/image" Target="../media/image330.png"/><Relationship Id="rId75" Type="http://schemas.openxmlformats.org/officeDocument/2006/relationships/image" Target="../media/image69.png"/><Relationship Id="rId140" Type="http://schemas.openxmlformats.org/officeDocument/2006/relationships/image" Target="../media/image134.png"/><Relationship Id="rId182" Type="http://schemas.openxmlformats.org/officeDocument/2006/relationships/image" Target="../media/image176.png"/><Relationship Id="rId378" Type="http://schemas.openxmlformats.org/officeDocument/2006/relationships/image" Target="../media/image372.png"/><Relationship Id="rId6" Type="http://schemas.openxmlformats.org/officeDocument/2006/relationships/theme" Target="../theme/theme1.xml"/><Relationship Id="rId238" Type="http://schemas.openxmlformats.org/officeDocument/2006/relationships/image" Target="../media/image232.png"/><Relationship Id="rId291" Type="http://schemas.openxmlformats.org/officeDocument/2006/relationships/image" Target="../media/image285.png"/><Relationship Id="rId305" Type="http://schemas.openxmlformats.org/officeDocument/2006/relationships/image" Target="../media/image299.png"/><Relationship Id="rId347" Type="http://schemas.openxmlformats.org/officeDocument/2006/relationships/image" Target="../media/image341.png"/><Relationship Id="rId44" Type="http://schemas.openxmlformats.org/officeDocument/2006/relationships/image" Target="../media/image38.png"/><Relationship Id="rId86" Type="http://schemas.openxmlformats.org/officeDocument/2006/relationships/image" Target="../media/image80.png"/><Relationship Id="rId151" Type="http://schemas.openxmlformats.org/officeDocument/2006/relationships/image" Target="../media/image145.png"/><Relationship Id="rId193" Type="http://schemas.openxmlformats.org/officeDocument/2006/relationships/image" Target="../media/image187.png"/><Relationship Id="rId207" Type="http://schemas.openxmlformats.org/officeDocument/2006/relationships/image" Target="../media/image201.png"/><Relationship Id="rId249" Type="http://schemas.openxmlformats.org/officeDocument/2006/relationships/image" Target="../media/image243.png"/><Relationship Id="rId13" Type="http://schemas.openxmlformats.org/officeDocument/2006/relationships/image" Target="../media/image7.png"/><Relationship Id="rId109" Type="http://schemas.openxmlformats.org/officeDocument/2006/relationships/image" Target="../media/image103.png"/><Relationship Id="rId260" Type="http://schemas.openxmlformats.org/officeDocument/2006/relationships/image" Target="../media/image254.png"/><Relationship Id="rId316" Type="http://schemas.openxmlformats.org/officeDocument/2006/relationships/image" Target="../media/image310.png"/><Relationship Id="rId55" Type="http://schemas.openxmlformats.org/officeDocument/2006/relationships/image" Target="../media/image49.png"/><Relationship Id="rId97" Type="http://schemas.openxmlformats.org/officeDocument/2006/relationships/image" Target="../media/image91.png"/><Relationship Id="rId120" Type="http://schemas.openxmlformats.org/officeDocument/2006/relationships/image" Target="../media/image114.png"/><Relationship Id="rId358" Type="http://schemas.openxmlformats.org/officeDocument/2006/relationships/image" Target="../media/image352.png"/><Relationship Id="rId162" Type="http://schemas.openxmlformats.org/officeDocument/2006/relationships/image" Target="../media/image156.png"/><Relationship Id="rId218" Type="http://schemas.openxmlformats.org/officeDocument/2006/relationships/image" Target="../media/image212.png"/><Relationship Id="rId271" Type="http://schemas.openxmlformats.org/officeDocument/2006/relationships/image" Target="../media/image265.png"/><Relationship Id="rId24" Type="http://schemas.openxmlformats.org/officeDocument/2006/relationships/image" Target="../media/image18.png"/><Relationship Id="rId66" Type="http://schemas.openxmlformats.org/officeDocument/2006/relationships/image" Target="../media/image60.png"/><Relationship Id="rId131" Type="http://schemas.openxmlformats.org/officeDocument/2006/relationships/image" Target="../media/image125.png"/><Relationship Id="rId327" Type="http://schemas.openxmlformats.org/officeDocument/2006/relationships/image" Target="../media/image321.png"/><Relationship Id="rId369" Type="http://schemas.openxmlformats.org/officeDocument/2006/relationships/image" Target="../media/image363.png"/><Relationship Id="rId173" Type="http://schemas.openxmlformats.org/officeDocument/2006/relationships/image" Target="../media/image167.png"/><Relationship Id="rId229" Type="http://schemas.openxmlformats.org/officeDocument/2006/relationships/image" Target="../media/image223.png"/><Relationship Id="rId380" Type="http://schemas.openxmlformats.org/officeDocument/2006/relationships/image" Target="../media/image374.png"/><Relationship Id="rId240" Type="http://schemas.openxmlformats.org/officeDocument/2006/relationships/image" Target="../media/image234.png"/><Relationship Id="rId35" Type="http://schemas.openxmlformats.org/officeDocument/2006/relationships/image" Target="../media/image29.png"/><Relationship Id="rId77" Type="http://schemas.openxmlformats.org/officeDocument/2006/relationships/image" Target="../media/image71.png"/><Relationship Id="rId100" Type="http://schemas.openxmlformats.org/officeDocument/2006/relationships/image" Target="../media/image94.png"/><Relationship Id="rId282" Type="http://schemas.openxmlformats.org/officeDocument/2006/relationships/image" Target="../media/image276.png"/><Relationship Id="rId338" Type="http://schemas.openxmlformats.org/officeDocument/2006/relationships/image" Target="../media/image332.png"/><Relationship Id="rId8" Type="http://schemas.openxmlformats.org/officeDocument/2006/relationships/image" Target="../media/image2.png"/><Relationship Id="rId142" Type="http://schemas.openxmlformats.org/officeDocument/2006/relationships/image" Target="../media/image136.png"/><Relationship Id="rId184" Type="http://schemas.openxmlformats.org/officeDocument/2006/relationships/image" Target="../media/image178.png"/><Relationship Id="rId251" Type="http://schemas.openxmlformats.org/officeDocument/2006/relationships/image" Target="../media/image245.png"/><Relationship Id="rId46" Type="http://schemas.openxmlformats.org/officeDocument/2006/relationships/image" Target="../media/image40.png"/><Relationship Id="rId293" Type="http://schemas.openxmlformats.org/officeDocument/2006/relationships/image" Target="../media/image287.png"/><Relationship Id="rId307" Type="http://schemas.openxmlformats.org/officeDocument/2006/relationships/image" Target="../media/image301.png"/><Relationship Id="rId349" Type="http://schemas.openxmlformats.org/officeDocument/2006/relationships/image" Target="../media/image343.png"/><Relationship Id="rId88" Type="http://schemas.openxmlformats.org/officeDocument/2006/relationships/image" Target="../media/image82.png"/><Relationship Id="rId111" Type="http://schemas.openxmlformats.org/officeDocument/2006/relationships/image" Target="../media/image105.png"/><Relationship Id="rId153" Type="http://schemas.openxmlformats.org/officeDocument/2006/relationships/image" Target="../media/image147.png"/><Relationship Id="rId195" Type="http://schemas.openxmlformats.org/officeDocument/2006/relationships/image" Target="../media/image189.png"/><Relationship Id="rId209" Type="http://schemas.openxmlformats.org/officeDocument/2006/relationships/image" Target="../media/image203.png"/><Relationship Id="rId360" Type="http://schemas.openxmlformats.org/officeDocument/2006/relationships/image" Target="../media/image354.png"/><Relationship Id="rId220" Type="http://schemas.openxmlformats.org/officeDocument/2006/relationships/image" Target="../media/image214.png"/><Relationship Id="rId15" Type="http://schemas.openxmlformats.org/officeDocument/2006/relationships/image" Target="../media/image9.png"/><Relationship Id="rId57" Type="http://schemas.openxmlformats.org/officeDocument/2006/relationships/image" Target="../media/image51.png"/><Relationship Id="rId262" Type="http://schemas.openxmlformats.org/officeDocument/2006/relationships/image" Target="../media/image256.png"/><Relationship Id="rId318" Type="http://schemas.openxmlformats.org/officeDocument/2006/relationships/image" Target="../media/image312.png"/><Relationship Id="rId99" Type="http://schemas.openxmlformats.org/officeDocument/2006/relationships/image" Target="../media/image93.png"/><Relationship Id="rId122" Type="http://schemas.openxmlformats.org/officeDocument/2006/relationships/image" Target="../media/image116.png"/><Relationship Id="rId164" Type="http://schemas.openxmlformats.org/officeDocument/2006/relationships/image" Target="../media/image158.png"/><Relationship Id="rId371" Type="http://schemas.openxmlformats.org/officeDocument/2006/relationships/image" Target="../media/image36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72643"/>
            <a:ext cx="176479" cy="1101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6771" y="483552"/>
            <a:ext cx="119100" cy="69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96316" y="553821"/>
            <a:ext cx="123075" cy="708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19938" y="624903"/>
            <a:ext cx="127520" cy="717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8131" y="696671"/>
            <a:ext cx="132397" cy="725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81380" y="768959"/>
            <a:ext cx="137769" cy="730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20140" y="841527"/>
            <a:ext cx="143662" cy="733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64984" y="914082"/>
            <a:ext cx="150063" cy="733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16406" y="986333"/>
            <a:ext cx="157035" cy="729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275003" y="1057846"/>
            <a:ext cx="164503" cy="721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441310" y="1128141"/>
            <a:ext cx="172516" cy="7080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615884" y="1196708"/>
            <a:ext cx="181000" cy="6882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799158" y="1262900"/>
            <a:ext cx="827024" cy="22840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629598" y="1486839"/>
            <a:ext cx="1701596" cy="12378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0" y="127482"/>
            <a:ext cx="2867609" cy="108178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2870720" y="1204823"/>
            <a:ext cx="2666123" cy="12358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226148" y="0"/>
            <a:ext cx="6469849" cy="106513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36828" y="0"/>
            <a:ext cx="5859170" cy="81545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0" y="752691"/>
            <a:ext cx="88709" cy="732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88785" y="826820"/>
            <a:ext cx="117360" cy="8915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206349" y="916559"/>
            <a:ext cx="122415" cy="9155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329133" y="1008481"/>
            <a:ext cx="128244" cy="9377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57949" y="1102372"/>
            <a:ext cx="134899" cy="9568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93661" y="1197876"/>
            <a:ext cx="142468" cy="9716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737184" y="1294536"/>
            <a:ext cx="151091" cy="9799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89622" y="1391653"/>
            <a:ext cx="160743" cy="9791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052004" y="1488300"/>
            <a:ext cx="171602" cy="9672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225613" y="1583321"/>
            <a:ext cx="183451" cy="9410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411439" y="1675206"/>
            <a:ext cx="196354" cy="8980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610537" y="1762264"/>
            <a:ext cx="210007" cy="8365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823669" y="1842592"/>
            <a:ext cx="224116" cy="7557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2051278" y="1914220"/>
            <a:ext cx="238391" cy="6565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2293581" y="1975307"/>
            <a:ext cx="477583" cy="8544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0" y="497217"/>
            <a:ext cx="63665" cy="4552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63830" y="543611"/>
            <a:ext cx="115925" cy="7440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80060" y="618706"/>
            <a:ext cx="119989" cy="7580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300507" y="694994"/>
            <a:ext cx="124548" cy="7711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425640" y="772325"/>
            <a:ext cx="129641" cy="7825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556018" y="850544"/>
            <a:ext cx="135267" cy="7920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692200" y="929411"/>
            <a:ext cx="141503" cy="7985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834834" y="1008672"/>
            <a:ext cx="148348" cy="8013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984516" y="1087856"/>
            <a:ext cx="155879" cy="7999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1141933" y="1166545"/>
            <a:ext cx="164058" cy="7929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307769" y="1244130"/>
            <a:ext cx="172872" cy="7795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482699" y="1320000"/>
            <a:ext cx="182270" cy="7581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1667306" y="1393317"/>
            <a:ext cx="192481" cy="7260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862442" y="1462925"/>
            <a:ext cx="648728" cy="18087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2514714" y="1639278"/>
            <a:ext cx="1263777" cy="12212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0" y="249491"/>
            <a:ext cx="299339" cy="17071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299745" y="420751"/>
            <a:ext cx="121793" cy="6545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422071" y="486562"/>
            <a:ext cx="125653" cy="6617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548398" y="552869"/>
            <a:ext cx="129921" cy="6681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679069" y="619569"/>
            <a:ext cx="134569" cy="6727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814565" y="686473"/>
            <a:ext cx="139649" cy="6760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955268" y="753402"/>
            <a:ext cx="145173" cy="6765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1101686" y="820089"/>
            <a:ext cx="151104" cy="6742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1254213" y="886244"/>
            <a:ext cx="157556" cy="6687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1413370" y="951534"/>
            <a:ext cx="164376" cy="6596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579562" y="1015530"/>
            <a:ext cx="1165225" cy="331381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2748026" y="1342415"/>
            <a:ext cx="2169109" cy="12429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0" y="887463"/>
            <a:ext cx="109016" cy="96126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108991" y="984453"/>
            <a:ext cx="117665" cy="99263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226834" y="1084338"/>
            <a:ext cx="123558" cy="102387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350723" y="1187107"/>
            <a:ext cx="130365" cy="105244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481685" y="1292428"/>
            <a:ext cx="138239" cy="10767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620801" y="1399857"/>
            <a:ext cx="147358" cy="109372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769353" y="1508633"/>
            <a:ext cx="157822" cy="110032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928674" y="1617662"/>
            <a:ext cx="169735" cy="10922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1100340" y="1725422"/>
            <a:ext cx="183006" cy="106527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1285697" y="1829968"/>
            <a:ext cx="197624" cy="101536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1486103" y="1928927"/>
            <a:ext cx="213207" cy="93967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702549" y="2019693"/>
            <a:ext cx="229323" cy="83743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935568" y="2099564"/>
            <a:ext cx="379666" cy="100139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0" y="1166634"/>
            <a:ext cx="47142" cy="57505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46697" y="1225372"/>
            <a:ext cx="111125" cy="122897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57594" y="1349260"/>
            <a:ext cx="117855" cy="128828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275450" y="1478813"/>
            <a:ext cx="125920" cy="134594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401662" y="1613839"/>
            <a:ext cx="135724" cy="139839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538035" y="1753781"/>
            <a:ext cx="147510" cy="143789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686625" y="1897253"/>
            <a:ext cx="161836" cy="145503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850061" y="2041982"/>
            <a:ext cx="178752" cy="14356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1031036" y="2184184"/>
            <a:ext cx="465378" cy="280441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0" y="1022299"/>
            <a:ext cx="21031" cy="24739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20713" y="1048156"/>
            <a:ext cx="111594" cy="108153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132181" y="1157211"/>
            <a:ext cx="117614" cy="112318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249859" y="1270190"/>
            <a:ext cx="124650" cy="116370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374827" y="1386929"/>
            <a:ext cx="132867" cy="120027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508304" y="1507020"/>
            <a:ext cx="142557" cy="122961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651827" y="1629676"/>
            <a:ext cx="153847" cy="124663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807021" y="1753628"/>
            <a:ext cx="166979" cy="124548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975842" y="1877009"/>
            <a:ext cx="181902" cy="121958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1160056" y="1997227"/>
            <a:ext cx="198526" cy="11620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1361401" y="2111083"/>
            <a:ext cx="216344" cy="106959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1581124" y="2214981"/>
            <a:ext cx="309372" cy="11878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0" y="623709"/>
            <a:ext cx="73215" cy="56057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73380" y="680656"/>
            <a:ext cx="116395" cy="81203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190068" y="762508"/>
            <a:ext cx="121030" cy="83007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311518" y="845934"/>
            <a:ext cx="126263" cy="84658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438378" y="930732"/>
            <a:ext cx="132105" cy="86093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571258" y="1016686"/>
            <a:ext cx="138684" cy="87249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710920" y="1103503"/>
            <a:ext cx="145961" cy="87934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858100" y="1190701"/>
            <a:ext cx="154038" cy="88163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1013625" y="1277747"/>
            <a:ext cx="162915" cy="8768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1178280" y="1363916"/>
            <a:ext cx="172643" cy="86423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1352981" y="1448409"/>
            <a:ext cx="183121" cy="84112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1538452" y="1530134"/>
            <a:ext cx="194551" cy="80454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1735696" y="1607705"/>
            <a:ext cx="206451" cy="75564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1945182" y="1679867"/>
            <a:ext cx="453872" cy="126199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2402814" y="1801571"/>
            <a:ext cx="855929" cy="113550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0" y="6337"/>
            <a:ext cx="6191123" cy="1188478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513841" y="0"/>
            <a:ext cx="6182156" cy="938847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3747808" y="465404"/>
            <a:ext cx="2948190" cy="110667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2079967" y="1206"/>
            <a:ext cx="1849069" cy="372935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3931310" y="369938"/>
            <a:ext cx="2764688" cy="89687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1198435" y="0"/>
            <a:ext cx="5497563" cy="694639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0" y="289001"/>
            <a:ext cx="575843" cy="293357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575271" y="153263"/>
            <a:ext cx="318439" cy="136093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566927" y="285229"/>
            <a:ext cx="17259" cy="7912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893000" y="0"/>
            <a:ext cx="424573" cy="153530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0" y="679767"/>
            <a:ext cx="73380" cy="48691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73215" y="346989"/>
            <a:ext cx="629221" cy="333667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701738" y="204432"/>
            <a:ext cx="321284" cy="142709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66687" y="675906"/>
            <a:ext cx="13220" cy="8610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693508" y="343116"/>
            <a:ext cx="17183" cy="7924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1013002" y="0"/>
            <a:ext cx="564794" cy="208330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0" y="761860"/>
            <a:ext cx="190068" cy="125602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189776" y="405117"/>
            <a:ext cx="642874" cy="357390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988186" y="255397"/>
            <a:ext cx="167398" cy="74764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1332014" y="106883"/>
            <a:ext cx="190246" cy="73736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183387" y="757872"/>
            <a:ext cx="13068" cy="8636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823709" y="326313"/>
            <a:ext cx="173951" cy="82715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1145565" y="180810"/>
            <a:ext cx="187388" cy="78371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1723809" y="0"/>
            <a:ext cx="113449" cy="33921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1510931" y="30175"/>
            <a:ext cx="225044" cy="80441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0" y="1047038"/>
            <a:ext cx="20713" cy="20535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109016" y="845515"/>
            <a:ext cx="202501" cy="138937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200088" y="911809"/>
            <a:ext cx="12306" cy="8902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817689" y="463207"/>
            <a:ext cx="149136" cy="78270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678319" y="541718"/>
            <a:ext cx="140220" cy="77850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311099" y="615543"/>
            <a:ext cx="375183" cy="230390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1123391" y="306082"/>
            <a:ext cx="168224" cy="78054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1468526" y="151257"/>
            <a:ext cx="190614" cy="76530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1290637" y="228231"/>
            <a:ext cx="178854" cy="77419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15328" y="979449"/>
            <a:ext cx="99517" cy="72885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957897" y="380428"/>
            <a:ext cx="174917" cy="86575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1860892" y="1473"/>
            <a:ext cx="219075" cy="73723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1647850" y="71602"/>
            <a:ext cx="225158" cy="83248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0" y="1156309"/>
            <a:ext cx="132181" cy="111645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132308" y="930592"/>
            <a:ext cx="306070" cy="226618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954747" y="521131"/>
            <a:ext cx="150520" cy="82410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813638" y="604037"/>
            <a:ext cx="142087" cy="82435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680529" y="686841"/>
            <a:ext cx="134035" cy="82118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555282" y="769175"/>
            <a:ext cx="126098" cy="81368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947280" y="599783"/>
            <a:ext cx="15925" cy="8039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437781" y="846328"/>
            <a:ext cx="124625" cy="84404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806564" y="682587"/>
            <a:ext cx="15087" cy="8153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1262545" y="356374"/>
            <a:ext cx="168884" cy="81432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1608429" y="195021"/>
            <a:ext cx="190830" cy="79400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126784" y="1151953"/>
            <a:ext cx="10934" cy="9588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1096327" y="438454"/>
            <a:ext cx="167284" cy="86334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1421409" y="270941"/>
            <a:ext cx="197688" cy="88950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2000872" y="39573"/>
            <a:ext cx="219176" cy="76200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2218905" y="0"/>
            <a:ext cx="134162" cy="39065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1787931" y="116408"/>
            <a:ext cx="214071" cy="82080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157822" y="1269530"/>
            <a:ext cx="92036" cy="79730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0" y="1343711"/>
            <a:ext cx="162814" cy="152387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249796" y="1016825"/>
            <a:ext cx="321462" cy="253365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1096733" y="578713"/>
            <a:ext cx="151574" cy="86715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954214" y="666204"/>
            <a:ext cx="143636" cy="87198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819150" y="754075"/>
            <a:ext cx="136118" cy="87452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691286" y="842035"/>
            <a:ext cx="128854" cy="87375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812558" y="837628"/>
            <a:ext cx="14185" cy="8305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570483" y="925347"/>
            <a:ext cx="127965" cy="91338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947267" y="749668"/>
            <a:ext cx="14960" cy="8127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1405991" y="406069"/>
            <a:ext cx="169176" cy="84950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1752041" y="238074"/>
            <a:ext cx="190690" cy="82334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244436" y="1265021"/>
            <a:ext cx="10795" cy="9664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1239367" y="487578"/>
            <a:ext cx="176072" cy="94653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1565173" y="317055"/>
            <a:ext cx="197523" cy="92392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2143950" y="76835"/>
            <a:ext cx="218998" cy="78740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1941487" y="152260"/>
            <a:ext cx="214642" cy="84886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2361717" y="0"/>
            <a:ext cx="247116" cy="76047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0" y="1386560"/>
            <a:ext cx="374827" cy="374103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592848" y="1103934"/>
            <a:ext cx="118071" cy="93941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374510" y="1193469"/>
            <a:ext cx="224726" cy="193459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1244003" y="635800"/>
            <a:ext cx="152272" cy="91071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1100442" y="727951"/>
            <a:ext cx="144830" cy="92138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963802" y="821055"/>
            <a:ext cx="137883" cy="93027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833704" y="914920"/>
            <a:ext cx="131279" cy="93751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957351" y="910348"/>
            <a:ext cx="14084" cy="8305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1236789" y="723404"/>
            <a:ext cx="15709" cy="8013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1093647" y="816508"/>
            <a:ext cx="14871" cy="8127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1553972" y="455053"/>
            <a:ext cx="169164" cy="88506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1899513" y="280276"/>
            <a:ext cx="190195" cy="85305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704126" y="1004735"/>
            <a:ext cx="136817" cy="103352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1387335" y="540258"/>
            <a:ext cx="176123" cy="98894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1713153" y="362394"/>
            <a:ext cx="197002" cy="95910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2290216" y="113131"/>
            <a:ext cx="218452" cy="81330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2495537" y="0"/>
            <a:ext cx="367042" cy="116331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2078405" y="191300"/>
            <a:ext cx="224002" cy="92151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0" y="1506956"/>
            <a:ext cx="508304" cy="568045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736130" y="1191438"/>
            <a:ext cx="121970" cy="103098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619925" y="1295044"/>
            <a:ext cx="117259" cy="104813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k object 219"/>
          <p:cNvSpPr/>
          <p:nvPr/>
        </p:nvSpPr>
        <p:spPr>
          <a:xfrm>
            <a:off x="730719" y="1290282"/>
            <a:ext cx="11874" cy="9017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220"/>
          <p:cNvSpPr/>
          <p:nvPr/>
        </p:nvSpPr>
        <p:spPr>
          <a:xfrm>
            <a:off x="1396923" y="692086"/>
            <a:ext cx="152552" cy="95567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221"/>
          <p:cNvSpPr/>
          <p:nvPr/>
        </p:nvSpPr>
        <p:spPr>
          <a:xfrm>
            <a:off x="1252791" y="789038"/>
            <a:ext cx="145580" cy="97205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k object 222"/>
          <p:cNvSpPr/>
          <p:nvPr/>
        </p:nvSpPr>
        <p:spPr>
          <a:xfrm>
            <a:off x="1115047" y="887514"/>
            <a:ext cx="139166" cy="98818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223"/>
          <p:cNvSpPr/>
          <p:nvPr/>
        </p:nvSpPr>
        <p:spPr>
          <a:xfrm>
            <a:off x="983183" y="987463"/>
            <a:ext cx="133223" cy="100393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k object 224"/>
          <p:cNvSpPr/>
          <p:nvPr/>
        </p:nvSpPr>
        <p:spPr>
          <a:xfrm>
            <a:off x="1108735" y="982751"/>
            <a:ext cx="13995" cy="8293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k object 225"/>
          <p:cNvSpPr/>
          <p:nvPr/>
        </p:nvSpPr>
        <p:spPr>
          <a:xfrm>
            <a:off x="1246124" y="882827"/>
            <a:ext cx="14782" cy="8115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k object 226"/>
          <p:cNvSpPr/>
          <p:nvPr/>
        </p:nvSpPr>
        <p:spPr>
          <a:xfrm>
            <a:off x="1706791" y="503148"/>
            <a:ext cx="168706" cy="92087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k object 227"/>
          <p:cNvSpPr/>
          <p:nvPr/>
        </p:nvSpPr>
        <p:spPr>
          <a:xfrm>
            <a:off x="2050948" y="321500"/>
            <a:ext cx="189356" cy="88303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k object 228"/>
          <p:cNvSpPr/>
          <p:nvPr/>
        </p:nvSpPr>
        <p:spPr>
          <a:xfrm>
            <a:off x="502691" y="1395298"/>
            <a:ext cx="123291" cy="116611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k object 229"/>
          <p:cNvSpPr/>
          <p:nvPr/>
        </p:nvSpPr>
        <p:spPr>
          <a:xfrm>
            <a:off x="851217" y="1084097"/>
            <a:ext cx="139255" cy="111353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k object 230"/>
          <p:cNvSpPr/>
          <p:nvPr/>
        </p:nvSpPr>
        <p:spPr>
          <a:xfrm>
            <a:off x="1540510" y="592112"/>
            <a:ext cx="175755" cy="103174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k object 231"/>
          <p:cNvSpPr/>
          <p:nvPr/>
        </p:nvSpPr>
        <p:spPr>
          <a:xfrm>
            <a:off x="1865502" y="406755"/>
            <a:ext cx="196100" cy="99453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k object 232"/>
          <p:cNvSpPr/>
          <p:nvPr/>
        </p:nvSpPr>
        <p:spPr>
          <a:xfrm>
            <a:off x="0" y="1629981"/>
            <a:ext cx="651827" cy="832027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k object 233"/>
          <p:cNvSpPr/>
          <p:nvPr/>
        </p:nvSpPr>
        <p:spPr>
          <a:xfrm>
            <a:off x="888276" y="1278864"/>
            <a:ext cx="125349" cy="112788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k object 234"/>
          <p:cNvSpPr/>
          <p:nvPr/>
        </p:nvSpPr>
        <p:spPr>
          <a:xfrm>
            <a:off x="768159" y="1392529"/>
            <a:ext cx="121462" cy="116103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k object 235"/>
          <p:cNvSpPr/>
          <p:nvPr/>
        </p:nvSpPr>
        <p:spPr>
          <a:xfrm>
            <a:off x="883043" y="1387589"/>
            <a:ext cx="11798" cy="8991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k object 236"/>
          <p:cNvSpPr/>
          <p:nvPr/>
        </p:nvSpPr>
        <p:spPr>
          <a:xfrm>
            <a:off x="1555940" y="747395"/>
            <a:ext cx="152323" cy="100088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k object 237"/>
          <p:cNvSpPr/>
          <p:nvPr/>
        </p:nvSpPr>
        <p:spPr>
          <a:xfrm>
            <a:off x="1411770" y="849198"/>
            <a:ext cx="145770" cy="102336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k object 238"/>
          <p:cNvSpPr/>
          <p:nvPr/>
        </p:nvSpPr>
        <p:spPr>
          <a:xfrm>
            <a:off x="1273441" y="953122"/>
            <a:ext cx="139928" cy="104724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k object 239"/>
          <p:cNvSpPr/>
          <p:nvPr/>
        </p:nvSpPr>
        <p:spPr>
          <a:xfrm>
            <a:off x="1140396" y="1059332"/>
            <a:ext cx="134607" cy="107213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k object 240"/>
          <p:cNvSpPr/>
          <p:nvPr/>
        </p:nvSpPr>
        <p:spPr>
          <a:xfrm>
            <a:off x="1267294" y="1054455"/>
            <a:ext cx="13868" cy="8267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41"/>
          <p:cNvSpPr/>
          <p:nvPr/>
        </p:nvSpPr>
        <p:spPr>
          <a:xfrm>
            <a:off x="1548993" y="844334"/>
            <a:ext cx="15506" cy="7988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42"/>
          <p:cNvSpPr/>
          <p:nvPr/>
        </p:nvSpPr>
        <p:spPr>
          <a:xfrm>
            <a:off x="1405242" y="948283"/>
            <a:ext cx="14655" cy="8115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43"/>
          <p:cNvSpPr/>
          <p:nvPr/>
        </p:nvSpPr>
        <p:spPr>
          <a:xfrm>
            <a:off x="1864690" y="550164"/>
            <a:ext cx="167830" cy="95707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44"/>
          <p:cNvSpPr/>
          <p:nvPr/>
        </p:nvSpPr>
        <p:spPr>
          <a:xfrm>
            <a:off x="2206612" y="361569"/>
            <a:ext cx="188074" cy="91312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k object 245"/>
          <p:cNvSpPr/>
          <p:nvPr/>
        </p:nvSpPr>
        <p:spPr>
          <a:xfrm>
            <a:off x="646074" y="1504251"/>
            <a:ext cx="128257" cy="130492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k object 246"/>
          <p:cNvSpPr/>
          <p:nvPr/>
        </p:nvSpPr>
        <p:spPr>
          <a:xfrm>
            <a:off x="1006665" y="1162977"/>
            <a:ext cx="141084" cy="119672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k object 247"/>
          <p:cNvSpPr/>
          <p:nvPr/>
        </p:nvSpPr>
        <p:spPr>
          <a:xfrm>
            <a:off x="1699285" y="647712"/>
            <a:ext cx="167030" cy="102717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k object 248"/>
          <p:cNvSpPr/>
          <p:nvPr/>
        </p:nvSpPr>
        <p:spPr>
          <a:xfrm>
            <a:off x="2022513" y="450011"/>
            <a:ext cx="194741" cy="103060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k object 249"/>
          <p:cNvSpPr/>
          <p:nvPr/>
        </p:nvSpPr>
        <p:spPr>
          <a:xfrm>
            <a:off x="685545" y="1754340"/>
            <a:ext cx="121475" cy="142913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k object 250"/>
          <p:cNvSpPr/>
          <p:nvPr/>
        </p:nvSpPr>
        <p:spPr>
          <a:xfrm>
            <a:off x="295414" y="1892160"/>
            <a:ext cx="395592" cy="545033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k object 251"/>
          <p:cNvSpPr/>
          <p:nvPr/>
        </p:nvSpPr>
        <p:spPr>
          <a:xfrm>
            <a:off x="1050366" y="1365427"/>
            <a:ext cx="127914" cy="122872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k object 252"/>
          <p:cNvSpPr/>
          <p:nvPr/>
        </p:nvSpPr>
        <p:spPr>
          <a:xfrm>
            <a:off x="927176" y="1489570"/>
            <a:ext cx="124828" cy="128092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k object 253"/>
          <p:cNvSpPr/>
          <p:nvPr/>
        </p:nvSpPr>
        <p:spPr>
          <a:xfrm>
            <a:off x="1045336" y="1484477"/>
            <a:ext cx="11722" cy="8940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k object 254"/>
          <p:cNvSpPr/>
          <p:nvPr/>
        </p:nvSpPr>
        <p:spPr>
          <a:xfrm>
            <a:off x="1721383" y="801370"/>
            <a:ext cx="151536" cy="104609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k object 255"/>
          <p:cNvSpPr/>
          <p:nvPr/>
        </p:nvSpPr>
        <p:spPr>
          <a:xfrm>
            <a:off x="1577746" y="908062"/>
            <a:ext cx="145414" cy="107467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k object 256"/>
          <p:cNvSpPr/>
          <p:nvPr/>
        </p:nvSpPr>
        <p:spPr>
          <a:xfrm>
            <a:off x="1439506" y="1017498"/>
            <a:ext cx="140055" cy="110642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k object 257"/>
          <p:cNvSpPr/>
          <p:nvPr/>
        </p:nvSpPr>
        <p:spPr>
          <a:xfrm>
            <a:off x="1305991" y="1129995"/>
            <a:ext cx="135318" cy="114134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k object 258"/>
          <p:cNvSpPr/>
          <p:nvPr/>
        </p:nvSpPr>
        <p:spPr>
          <a:xfrm>
            <a:off x="1433512" y="1124953"/>
            <a:ext cx="13792" cy="8229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k object 259"/>
          <p:cNvSpPr/>
          <p:nvPr/>
        </p:nvSpPr>
        <p:spPr>
          <a:xfrm>
            <a:off x="1714576" y="903033"/>
            <a:ext cx="15392" cy="7975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k object 260"/>
          <p:cNvSpPr/>
          <p:nvPr/>
        </p:nvSpPr>
        <p:spPr>
          <a:xfrm>
            <a:off x="2027910" y="595846"/>
            <a:ext cx="166433" cy="99326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k object 261"/>
          <p:cNvSpPr/>
          <p:nvPr/>
        </p:nvSpPr>
        <p:spPr>
          <a:xfrm>
            <a:off x="2366530" y="400304"/>
            <a:ext cx="186296" cy="94348"/>
          </a:xfrm>
          <a:prstGeom prst="rect">
            <a:avLst/>
          </a:prstGeom>
          <a:blipFill>
            <a:blip r:embed="rId2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k object 262"/>
          <p:cNvSpPr/>
          <p:nvPr/>
        </p:nvSpPr>
        <p:spPr>
          <a:xfrm>
            <a:off x="801116" y="1613484"/>
            <a:ext cx="132372" cy="145402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k object 263"/>
          <p:cNvSpPr/>
          <p:nvPr/>
        </p:nvSpPr>
        <p:spPr>
          <a:xfrm>
            <a:off x="1171232" y="1245844"/>
            <a:ext cx="136537" cy="123164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k object 264"/>
          <p:cNvSpPr/>
          <p:nvPr/>
        </p:nvSpPr>
        <p:spPr>
          <a:xfrm>
            <a:off x="1863915" y="692391"/>
            <a:ext cx="173494" cy="111836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k object 265"/>
          <p:cNvSpPr/>
          <p:nvPr/>
        </p:nvSpPr>
        <p:spPr>
          <a:xfrm>
            <a:off x="2184323" y="496849"/>
            <a:ext cx="183883" cy="101726"/>
          </a:xfrm>
          <a:prstGeom prst="rect">
            <a:avLst/>
          </a:prstGeom>
          <a:blipFill>
            <a:blip r:embed="rId2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k object 266"/>
          <p:cNvSpPr/>
          <p:nvPr/>
        </p:nvSpPr>
        <p:spPr>
          <a:xfrm>
            <a:off x="848461" y="1878177"/>
            <a:ext cx="127380" cy="163804"/>
          </a:xfrm>
          <a:prstGeom prst="rect">
            <a:avLst/>
          </a:prstGeom>
          <a:blipFill>
            <a:blip r:embed="rId2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k object 267"/>
          <p:cNvSpPr/>
          <p:nvPr/>
        </p:nvSpPr>
        <p:spPr>
          <a:xfrm>
            <a:off x="607390" y="2037143"/>
            <a:ext cx="246811" cy="359473"/>
          </a:xfrm>
          <a:prstGeom prst="rect">
            <a:avLst/>
          </a:prstGeom>
          <a:blipFill>
            <a:blip r:embed="rId2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k object 268"/>
          <p:cNvSpPr/>
          <p:nvPr/>
        </p:nvSpPr>
        <p:spPr>
          <a:xfrm>
            <a:off x="1223606" y="1450340"/>
            <a:ext cx="129374" cy="132981"/>
          </a:xfrm>
          <a:prstGeom prst="rect">
            <a:avLst/>
          </a:prstGeom>
          <a:blipFill>
            <a:blip r:embed="rId2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k object 269"/>
          <p:cNvSpPr/>
          <p:nvPr/>
        </p:nvSpPr>
        <p:spPr>
          <a:xfrm>
            <a:off x="1098410" y="1585023"/>
            <a:ext cx="127203" cy="140398"/>
          </a:xfrm>
          <a:prstGeom prst="rect">
            <a:avLst/>
          </a:prstGeom>
          <a:blipFill>
            <a:blip r:embed="rId2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k object 270"/>
          <p:cNvSpPr/>
          <p:nvPr/>
        </p:nvSpPr>
        <p:spPr>
          <a:xfrm>
            <a:off x="1218768" y="1579715"/>
            <a:ext cx="11696" cy="8915"/>
          </a:xfrm>
          <a:prstGeom prst="rect">
            <a:avLst/>
          </a:prstGeom>
          <a:blipFill>
            <a:blip r:embed="rId2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k object 271"/>
          <p:cNvSpPr/>
          <p:nvPr/>
        </p:nvSpPr>
        <p:spPr>
          <a:xfrm>
            <a:off x="1893620" y="853744"/>
            <a:ext cx="150126" cy="109080"/>
          </a:xfrm>
          <a:prstGeom prst="rect">
            <a:avLst/>
          </a:prstGeom>
          <a:blipFill>
            <a:blip r:embed="rId2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k object 272"/>
          <p:cNvSpPr/>
          <p:nvPr/>
        </p:nvSpPr>
        <p:spPr>
          <a:xfrm>
            <a:off x="1751228" y="965250"/>
            <a:ext cx="144373" cy="112585"/>
          </a:xfrm>
          <a:prstGeom prst="rect">
            <a:avLst/>
          </a:prstGeom>
          <a:blipFill>
            <a:blip r:embed="rId2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k object 273"/>
          <p:cNvSpPr/>
          <p:nvPr/>
        </p:nvSpPr>
        <p:spPr>
          <a:xfrm>
            <a:off x="1613827" y="1080160"/>
            <a:ext cx="139433" cy="116547"/>
          </a:xfrm>
          <a:prstGeom prst="rect">
            <a:avLst/>
          </a:prstGeom>
          <a:blipFill>
            <a:blip r:embed="rId2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k object 274"/>
          <p:cNvSpPr/>
          <p:nvPr/>
        </p:nvSpPr>
        <p:spPr>
          <a:xfrm>
            <a:off x="1480642" y="1198943"/>
            <a:ext cx="135242" cy="121056"/>
          </a:xfrm>
          <a:prstGeom prst="rect">
            <a:avLst/>
          </a:prstGeom>
          <a:blipFill>
            <a:blip r:embed="rId2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k object 275"/>
          <p:cNvSpPr/>
          <p:nvPr/>
        </p:nvSpPr>
        <p:spPr>
          <a:xfrm>
            <a:off x="1886978" y="960069"/>
            <a:ext cx="15265" cy="7924"/>
          </a:xfrm>
          <a:prstGeom prst="rect">
            <a:avLst/>
          </a:prstGeom>
          <a:blipFill>
            <a:blip r:embed="rId2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k object 276"/>
          <p:cNvSpPr/>
          <p:nvPr/>
        </p:nvSpPr>
        <p:spPr>
          <a:xfrm>
            <a:off x="1745030" y="1074978"/>
            <a:ext cx="14439" cy="8051"/>
          </a:xfrm>
          <a:prstGeom prst="rect">
            <a:avLst/>
          </a:prstGeom>
          <a:blipFill>
            <a:blip r:embed="rId2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k object 277"/>
          <p:cNvSpPr/>
          <p:nvPr/>
        </p:nvSpPr>
        <p:spPr>
          <a:xfrm>
            <a:off x="2196668" y="640016"/>
            <a:ext cx="164477" cy="102882"/>
          </a:xfrm>
          <a:prstGeom prst="rect">
            <a:avLst/>
          </a:prstGeom>
          <a:blipFill>
            <a:blip r:embed="rId2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k object 278"/>
          <p:cNvSpPr/>
          <p:nvPr/>
        </p:nvSpPr>
        <p:spPr>
          <a:xfrm>
            <a:off x="2530881" y="437553"/>
            <a:ext cx="183921" cy="97320"/>
          </a:xfrm>
          <a:prstGeom prst="rect">
            <a:avLst/>
          </a:prstGeom>
          <a:blipFill>
            <a:blip r:embed="rId2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k object 279"/>
          <p:cNvSpPr/>
          <p:nvPr/>
        </p:nvSpPr>
        <p:spPr>
          <a:xfrm>
            <a:off x="969695" y="1721523"/>
            <a:ext cx="135216" cy="160959"/>
          </a:xfrm>
          <a:prstGeom prst="rect">
            <a:avLst/>
          </a:prstGeom>
          <a:blipFill>
            <a:blip r:embed="rId2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k object 280"/>
          <p:cNvSpPr/>
          <p:nvPr/>
        </p:nvSpPr>
        <p:spPr>
          <a:xfrm>
            <a:off x="1345780" y="1322082"/>
            <a:ext cx="136918" cy="131597"/>
          </a:xfrm>
          <a:prstGeom prst="rect">
            <a:avLst/>
          </a:prstGeom>
          <a:blipFill>
            <a:blip r:embed="rId2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k object 281"/>
          <p:cNvSpPr/>
          <p:nvPr/>
        </p:nvSpPr>
        <p:spPr>
          <a:xfrm>
            <a:off x="2034717" y="740283"/>
            <a:ext cx="171462" cy="116141"/>
          </a:xfrm>
          <a:prstGeom prst="rect">
            <a:avLst/>
          </a:prstGeom>
          <a:blipFill>
            <a:blip r:embed="rId2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k object 282"/>
          <p:cNvSpPr/>
          <p:nvPr/>
        </p:nvSpPr>
        <p:spPr>
          <a:xfrm>
            <a:off x="2351138" y="532371"/>
            <a:ext cx="190373" cy="110197"/>
          </a:xfrm>
          <a:prstGeom prst="rect">
            <a:avLst/>
          </a:prstGeom>
          <a:blipFill>
            <a:blip r:embed="rId2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k object 283"/>
          <p:cNvSpPr/>
          <p:nvPr/>
        </p:nvSpPr>
        <p:spPr>
          <a:xfrm>
            <a:off x="1028814" y="1998967"/>
            <a:ext cx="131241" cy="185216"/>
          </a:xfrm>
          <a:prstGeom prst="rect">
            <a:avLst/>
          </a:prstGeom>
          <a:blipFill>
            <a:blip r:embed="rId2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k object 284"/>
          <p:cNvSpPr/>
          <p:nvPr/>
        </p:nvSpPr>
        <p:spPr>
          <a:xfrm>
            <a:off x="919340" y="2179752"/>
            <a:ext cx="115519" cy="176237"/>
          </a:xfrm>
          <a:prstGeom prst="rect">
            <a:avLst/>
          </a:prstGeom>
          <a:blipFill>
            <a:blip r:embed="rId2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k object 285"/>
          <p:cNvSpPr/>
          <p:nvPr/>
        </p:nvSpPr>
        <p:spPr>
          <a:xfrm>
            <a:off x="1409064" y="1532521"/>
            <a:ext cx="129387" cy="142684"/>
          </a:xfrm>
          <a:prstGeom prst="rect">
            <a:avLst/>
          </a:prstGeom>
          <a:blipFill>
            <a:blip r:embed="rId2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k object 286"/>
          <p:cNvSpPr/>
          <p:nvPr/>
        </p:nvSpPr>
        <p:spPr>
          <a:xfrm>
            <a:off x="1283347" y="1677428"/>
            <a:ext cx="128092" cy="152539"/>
          </a:xfrm>
          <a:prstGeom prst="rect">
            <a:avLst/>
          </a:prstGeom>
          <a:blipFill>
            <a:blip r:embed="rId2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k object 287"/>
          <p:cNvSpPr/>
          <p:nvPr/>
        </p:nvSpPr>
        <p:spPr>
          <a:xfrm>
            <a:off x="1404454" y="1671929"/>
            <a:ext cx="11645" cy="8775"/>
          </a:xfrm>
          <a:prstGeom prst="rect">
            <a:avLst/>
          </a:prstGeom>
          <a:blipFill>
            <a:blip r:embed="rId2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k object 288"/>
          <p:cNvSpPr/>
          <p:nvPr/>
        </p:nvSpPr>
        <p:spPr>
          <a:xfrm>
            <a:off x="2072982" y="904189"/>
            <a:ext cx="147993" cy="113398"/>
          </a:xfrm>
          <a:prstGeom prst="rect">
            <a:avLst/>
          </a:prstGeom>
          <a:blipFill>
            <a:blip r:embed="rId2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k object 289"/>
          <p:cNvSpPr/>
          <p:nvPr/>
        </p:nvSpPr>
        <p:spPr>
          <a:xfrm>
            <a:off x="1932609" y="1020419"/>
            <a:ext cx="142532" cy="117513"/>
          </a:xfrm>
          <a:prstGeom prst="rect">
            <a:avLst/>
          </a:prstGeom>
          <a:blipFill>
            <a:blip r:embed="rId2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k object 290"/>
          <p:cNvSpPr/>
          <p:nvPr/>
        </p:nvSpPr>
        <p:spPr>
          <a:xfrm>
            <a:off x="1796884" y="1140638"/>
            <a:ext cx="137947" cy="122262"/>
          </a:xfrm>
          <a:prstGeom prst="rect">
            <a:avLst/>
          </a:prstGeom>
          <a:blipFill>
            <a:blip r:embed="rId2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k object 291"/>
          <p:cNvSpPr/>
          <p:nvPr/>
        </p:nvSpPr>
        <p:spPr>
          <a:xfrm>
            <a:off x="1664970" y="1265529"/>
            <a:ext cx="134188" cy="127787"/>
          </a:xfrm>
          <a:prstGeom prst="rect">
            <a:avLst/>
          </a:prstGeom>
          <a:blipFill>
            <a:blip r:embed="rId2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k object 292"/>
          <p:cNvSpPr/>
          <p:nvPr/>
        </p:nvSpPr>
        <p:spPr>
          <a:xfrm>
            <a:off x="2066518" y="1015060"/>
            <a:ext cx="15112" cy="7886"/>
          </a:xfrm>
          <a:prstGeom prst="rect">
            <a:avLst/>
          </a:prstGeom>
          <a:blipFill>
            <a:blip r:embed="rId2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k object 293"/>
          <p:cNvSpPr/>
          <p:nvPr/>
        </p:nvSpPr>
        <p:spPr>
          <a:xfrm>
            <a:off x="2371191" y="682371"/>
            <a:ext cx="161836" cy="106375"/>
          </a:xfrm>
          <a:prstGeom prst="rect">
            <a:avLst/>
          </a:prstGeom>
          <a:blipFill>
            <a:blip r:embed="rId2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k object 294"/>
          <p:cNvSpPr/>
          <p:nvPr/>
        </p:nvSpPr>
        <p:spPr>
          <a:xfrm>
            <a:off x="2218842" y="786333"/>
            <a:ext cx="161848" cy="115023"/>
          </a:xfrm>
          <a:prstGeom prst="rect">
            <a:avLst/>
          </a:prstGeom>
          <a:blipFill>
            <a:blip r:embed="rId2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k object 295"/>
          <p:cNvSpPr/>
          <p:nvPr/>
        </p:nvSpPr>
        <p:spPr>
          <a:xfrm>
            <a:off x="2699702" y="473125"/>
            <a:ext cx="180873" cy="100253"/>
          </a:xfrm>
          <a:prstGeom prst="rect">
            <a:avLst/>
          </a:prstGeom>
          <a:blipFill>
            <a:blip r:embed="rId2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k object 296"/>
          <p:cNvSpPr/>
          <p:nvPr/>
        </p:nvSpPr>
        <p:spPr>
          <a:xfrm>
            <a:off x="1153667" y="1826374"/>
            <a:ext cx="136385" cy="176504"/>
          </a:xfrm>
          <a:prstGeom prst="rect">
            <a:avLst/>
          </a:prstGeom>
          <a:blipFill>
            <a:blip r:embed="rId2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k object 297"/>
          <p:cNvSpPr/>
          <p:nvPr/>
        </p:nvSpPr>
        <p:spPr>
          <a:xfrm>
            <a:off x="1531162" y="1390434"/>
            <a:ext cx="141427" cy="145161"/>
          </a:xfrm>
          <a:prstGeom prst="rect">
            <a:avLst/>
          </a:prstGeom>
          <a:blipFill>
            <a:blip r:embed="rId2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k object 298"/>
          <p:cNvSpPr/>
          <p:nvPr/>
        </p:nvSpPr>
        <p:spPr>
          <a:xfrm>
            <a:off x="2523058" y="571043"/>
            <a:ext cx="187198" cy="113690"/>
          </a:xfrm>
          <a:prstGeom prst="rect">
            <a:avLst/>
          </a:prstGeom>
          <a:blipFill>
            <a:blip r:embed="rId2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k object 299"/>
          <p:cNvSpPr/>
          <p:nvPr/>
        </p:nvSpPr>
        <p:spPr>
          <a:xfrm>
            <a:off x="1607794" y="1610588"/>
            <a:ext cx="127901" cy="151676"/>
          </a:xfrm>
          <a:prstGeom prst="rect">
            <a:avLst/>
          </a:prstGeom>
          <a:blipFill>
            <a:blip r:embed="rId2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k object 300"/>
          <p:cNvSpPr/>
          <p:nvPr/>
        </p:nvSpPr>
        <p:spPr>
          <a:xfrm>
            <a:off x="1483321" y="1765008"/>
            <a:ext cx="127215" cy="163918"/>
          </a:xfrm>
          <a:prstGeom prst="rect">
            <a:avLst/>
          </a:prstGeom>
          <a:blipFill>
            <a:blip r:embed="rId2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k object 301"/>
          <p:cNvSpPr/>
          <p:nvPr/>
        </p:nvSpPr>
        <p:spPr>
          <a:xfrm>
            <a:off x="1358582" y="1931505"/>
            <a:ext cx="127520" cy="179577"/>
          </a:xfrm>
          <a:prstGeom prst="rect">
            <a:avLst/>
          </a:prstGeom>
          <a:blipFill>
            <a:blip r:embed="rId2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k object 302"/>
          <p:cNvSpPr/>
          <p:nvPr/>
        </p:nvSpPr>
        <p:spPr>
          <a:xfrm>
            <a:off x="1603362" y="1759318"/>
            <a:ext cx="11620" cy="8648"/>
          </a:xfrm>
          <a:prstGeom prst="rect">
            <a:avLst/>
          </a:prstGeom>
          <a:blipFill>
            <a:blip r:embed="rId2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k object 303"/>
          <p:cNvSpPr/>
          <p:nvPr/>
        </p:nvSpPr>
        <p:spPr>
          <a:xfrm>
            <a:off x="1479207" y="1925752"/>
            <a:ext cx="11036" cy="8915"/>
          </a:xfrm>
          <a:prstGeom prst="rect">
            <a:avLst/>
          </a:prstGeom>
          <a:blipFill>
            <a:blip r:embed="rId2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k object 304"/>
          <p:cNvSpPr/>
          <p:nvPr/>
        </p:nvSpPr>
        <p:spPr>
          <a:xfrm>
            <a:off x="2259685" y="952284"/>
            <a:ext cx="145135" cy="117551"/>
          </a:xfrm>
          <a:prstGeom prst="rect">
            <a:avLst/>
          </a:prstGeom>
          <a:blipFill>
            <a:blip r:embed="rId2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k object 305"/>
          <p:cNvSpPr/>
          <p:nvPr/>
        </p:nvSpPr>
        <p:spPr>
          <a:xfrm>
            <a:off x="2122170" y="1073023"/>
            <a:ext cx="139928" cy="122237"/>
          </a:xfrm>
          <a:prstGeom prst="rect">
            <a:avLst/>
          </a:prstGeom>
          <a:blipFill>
            <a:blip r:embed="rId2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k object 306"/>
          <p:cNvSpPr/>
          <p:nvPr/>
        </p:nvSpPr>
        <p:spPr>
          <a:xfrm>
            <a:off x="1989162" y="1198372"/>
            <a:ext cx="135508" cy="127571"/>
          </a:xfrm>
          <a:prstGeom prst="rect">
            <a:avLst/>
          </a:prstGeom>
          <a:blipFill>
            <a:blip r:embed="rId2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k object 307"/>
          <p:cNvSpPr/>
          <p:nvPr/>
        </p:nvSpPr>
        <p:spPr>
          <a:xfrm>
            <a:off x="1859788" y="1329042"/>
            <a:ext cx="131940" cy="133883"/>
          </a:xfrm>
          <a:prstGeom prst="rect">
            <a:avLst/>
          </a:prstGeom>
          <a:blipFill>
            <a:blip r:embed="rId2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k object 308"/>
          <p:cNvSpPr/>
          <p:nvPr/>
        </p:nvSpPr>
        <p:spPr>
          <a:xfrm>
            <a:off x="1983714" y="1323467"/>
            <a:ext cx="13500" cy="8064"/>
          </a:xfrm>
          <a:prstGeom prst="rect">
            <a:avLst/>
          </a:prstGeom>
          <a:blipFill>
            <a:blip r:embed="rId2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k object 309"/>
          <p:cNvSpPr/>
          <p:nvPr/>
        </p:nvSpPr>
        <p:spPr>
          <a:xfrm>
            <a:off x="2253411" y="1067498"/>
            <a:ext cx="14973" cy="7848"/>
          </a:xfrm>
          <a:prstGeom prst="rect">
            <a:avLst/>
          </a:prstGeom>
          <a:blipFill>
            <a:blip r:embed="rId3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k object 310"/>
          <p:cNvSpPr/>
          <p:nvPr/>
        </p:nvSpPr>
        <p:spPr>
          <a:xfrm>
            <a:off x="2551518" y="722693"/>
            <a:ext cx="158559" cy="109702"/>
          </a:xfrm>
          <a:prstGeom prst="rect">
            <a:avLst/>
          </a:prstGeom>
          <a:blipFill>
            <a:blip r:embed="rId3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k object 311"/>
          <p:cNvSpPr/>
          <p:nvPr/>
        </p:nvSpPr>
        <p:spPr>
          <a:xfrm>
            <a:off x="2402497" y="830173"/>
            <a:ext cx="158559" cy="118884"/>
          </a:xfrm>
          <a:prstGeom prst="rect">
            <a:avLst/>
          </a:prstGeom>
          <a:blipFill>
            <a:blip r:embed="rId3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k object 312"/>
          <p:cNvSpPr/>
          <p:nvPr/>
        </p:nvSpPr>
        <p:spPr>
          <a:xfrm>
            <a:off x="2872854" y="506793"/>
            <a:ext cx="177241" cy="103111"/>
          </a:xfrm>
          <a:prstGeom prst="rect">
            <a:avLst/>
          </a:prstGeom>
          <a:blipFill>
            <a:blip r:embed="rId3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k object 313"/>
          <p:cNvSpPr/>
          <p:nvPr/>
        </p:nvSpPr>
        <p:spPr>
          <a:xfrm>
            <a:off x="1231353" y="2107603"/>
            <a:ext cx="133896" cy="207772"/>
          </a:xfrm>
          <a:prstGeom prst="rect">
            <a:avLst/>
          </a:prstGeom>
          <a:blipFill>
            <a:blip r:embed="rId3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k object 314"/>
          <p:cNvSpPr/>
          <p:nvPr/>
        </p:nvSpPr>
        <p:spPr>
          <a:xfrm>
            <a:off x="1728266" y="1460322"/>
            <a:ext cx="139242" cy="153034"/>
          </a:xfrm>
          <a:prstGeom prst="rect">
            <a:avLst/>
          </a:prstGeom>
          <a:blipFill>
            <a:blip r:embed="rId3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k object 315"/>
          <p:cNvSpPr/>
          <p:nvPr/>
        </p:nvSpPr>
        <p:spPr>
          <a:xfrm>
            <a:off x="2700083" y="607758"/>
            <a:ext cx="183362" cy="117106"/>
          </a:xfrm>
          <a:prstGeom prst="rect">
            <a:avLst/>
          </a:prstGeom>
          <a:blipFill>
            <a:blip r:embed="rId3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k object 316"/>
          <p:cNvSpPr/>
          <p:nvPr/>
        </p:nvSpPr>
        <p:spPr>
          <a:xfrm>
            <a:off x="1820545" y="1683270"/>
            <a:ext cx="124637" cy="159321"/>
          </a:xfrm>
          <a:prstGeom prst="rect">
            <a:avLst/>
          </a:prstGeom>
          <a:blipFill>
            <a:blip r:embed="rId3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k object 317"/>
          <p:cNvSpPr/>
          <p:nvPr/>
        </p:nvSpPr>
        <p:spPr>
          <a:xfrm>
            <a:off x="1699310" y="1845919"/>
            <a:ext cx="124358" cy="173774"/>
          </a:xfrm>
          <a:prstGeom prst="rect">
            <a:avLst/>
          </a:prstGeom>
          <a:blipFill>
            <a:blip r:embed="rId3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k object 318"/>
          <p:cNvSpPr/>
          <p:nvPr/>
        </p:nvSpPr>
        <p:spPr>
          <a:xfrm>
            <a:off x="1816303" y="1840027"/>
            <a:ext cx="11582" cy="8445"/>
          </a:xfrm>
          <a:prstGeom prst="rect">
            <a:avLst/>
          </a:prstGeom>
          <a:blipFill>
            <a:blip r:embed="rId3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k object 319"/>
          <p:cNvSpPr/>
          <p:nvPr/>
        </p:nvSpPr>
        <p:spPr>
          <a:xfrm>
            <a:off x="2454071" y="997674"/>
            <a:ext cx="141350" cy="121348"/>
          </a:xfrm>
          <a:prstGeom prst="rect">
            <a:avLst/>
          </a:prstGeom>
          <a:blipFill>
            <a:blip r:embed="rId3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k object 320"/>
          <p:cNvSpPr/>
          <p:nvPr/>
        </p:nvSpPr>
        <p:spPr>
          <a:xfrm>
            <a:off x="2320709" y="1122642"/>
            <a:ext cx="135991" cy="126161"/>
          </a:xfrm>
          <a:prstGeom prst="rect">
            <a:avLst/>
          </a:prstGeom>
          <a:blipFill>
            <a:blip r:embed="rId3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k object 321"/>
          <p:cNvSpPr/>
          <p:nvPr/>
        </p:nvSpPr>
        <p:spPr>
          <a:xfrm>
            <a:off x="2191423" y="1252448"/>
            <a:ext cx="131965" cy="132321"/>
          </a:xfrm>
          <a:prstGeom prst="rect">
            <a:avLst/>
          </a:prstGeom>
          <a:blipFill>
            <a:blip r:embed="rId3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k object 322"/>
          <p:cNvSpPr/>
          <p:nvPr/>
        </p:nvSpPr>
        <p:spPr>
          <a:xfrm>
            <a:off x="2065527" y="1388313"/>
            <a:ext cx="128739" cy="139611"/>
          </a:xfrm>
          <a:prstGeom prst="rect">
            <a:avLst/>
          </a:prstGeom>
          <a:blipFill>
            <a:blip r:embed="rId3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k object 323"/>
          <p:cNvSpPr/>
          <p:nvPr/>
        </p:nvSpPr>
        <p:spPr>
          <a:xfrm>
            <a:off x="1942147" y="1531429"/>
            <a:ext cx="126276" cy="148437"/>
          </a:xfrm>
          <a:prstGeom prst="rect">
            <a:avLst/>
          </a:prstGeom>
          <a:blipFill>
            <a:blip r:embed="rId3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k object 324"/>
          <p:cNvSpPr/>
          <p:nvPr/>
        </p:nvSpPr>
        <p:spPr>
          <a:xfrm>
            <a:off x="2315019" y="1246683"/>
            <a:ext cx="14084" cy="7899"/>
          </a:xfrm>
          <a:prstGeom prst="rect">
            <a:avLst/>
          </a:prstGeom>
          <a:blipFill>
            <a:blip r:embed="rId3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k object 325"/>
          <p:cNvSpPr/>
          <p:nvPr/>
        </p:nvSpPr>
        <p:spPr>
          <a:xfrm>
            <a:off x="2737866" y="760654"/>
            <a:ext cx="154381" cy="112877"/>
          </a:xfrm>
          <a:prstGeom prst="rect">
            <a:avLst/>
          </a:prstGeom>
          <a:blipFill>
            <a:blip r:embed="rId3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k object 326"/>
          <p:cNvSpPr/>
          <p:nvPr/>
        </p:nvSpPr>
        <p:spPr>
          <a:xfrm>
            <a:off x="3050425" y="538378"/>
            <a:ext cx="172656" cy="105841"/>
          </a:xfrm>
          <a:prstGeom prst="rect">
            <a:avLst/>
          </a:prstGeom>
          <a:blipFill>
            <a:blip r:embed="rId3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k object 327"/>
          <p:cNvSpPr/>
          <p:nvPr/>
        </p:nvSpPr>
        <p:spPr>
          <a:xfrm>
            <a:off x="1543303" y="2016963"/>
            <a:ext cx="163131" cy="257784"/>
          </a:xfrm>
          <a:prstGeom prst="rect">
            <a:avLst/>
          </a:prstGeom>
          <a:blipFill>
            <a:blip r:embed="rId3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k object 328"/>
          <p:cNvSpPr/>
          <p:nvPr/>
        </p:nvSpPr>
        <p:spPr>
          <a:xfrm>
            <a:off x="2586405" y="877163"/>
            <a:ext cx="153873" cy="122542"/>
          </a:xfrm>
          <a:prstGeom prst="rect">
            <a:avLst/>
          </a:prstGeom>
          <a:blipFill>
            <a:blip r:embed="rId3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k object 329"/>
          <p:cNvSpPr/>
          <p:nvPr/>
        </p:nvSpPr>
        <p:spPr>
          <a:xfrm>
            <a:off x="2047786" y="1748980"/>
            <a:ext cx="119634" cy="165239"/>
          </a:xfrm>
          <a:prstGeom prst="rect">
            <a:avLst/>
          </a:prstGeom>
          <a:blipFill>
            <a:blip r:embed="rId3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k object 330"/>
          <p:cNvSpPr/>
          <p:nvPr/>
        </p:nvSpPr>
        <p:spPr>
          <a:xfrm>
            <a:off x="1931873" y="1918170"/>
            <a:ext cx="119405" cy="181394"/>
          </a:xfrm>
          <a:prstGeom prst="rect">
            <a:avLst/>
          </a:prstGeom>
          <a:blipFill>
            <a:blip r:embed="rId3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k object 331"/>
          <p:cNvSpPr/>
          <p:nvPr/>
        </p:nvSpPr>
        <p:spPr>
          <a:xfrm>
            <a:off x="2043785" y="1912086"/>
            <a:ext cx="11506" cy="8229"/>
          </a:xfrm>
          <a:prstGeom prst="rect">
            <a:avLst/>
          </a:prstGeom>
          <a:blipFill>
            <a:blip r:embed="rId3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k object 332"/>
          <p:cNvSpPr/>
          <p:nvPr/>
        </p:nvSpPr>
        <p:spPr>
          <a:xfrm>
            <a:off x="1855266" y="2097316"/>
            <a:ext cx="83946" cy="136804"/>
          </a:xfrm>
          <a:prstGeom prst="rect">
            <a:avLst/>
          </a:prstGeom>
          <a:blipFill>
            <a:blip r:embed="rId3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k object 333"/>
          <p:cNvSpPr/>
          <p:nvPr/>
        </p:nvSpPr>
        <p:spPr>
          <a:xfrm>
            <a:off x="2656852" y="1039596"/>
            <a:ext cx="136385" cy="124434"/>
          </a:xfrm>
          <a:prstGeom prst="rect">
            <a:avLst/>
          </a:prstGeom>
          <a:blipFill>
            <a:blip r:embed="rId3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k object 334"/>
          <p:cNvSpPr/>
          <p:nvPr/>
        </p:nvSpPr>
        <p:spPr>
          <a:xfrm>
            <a:off x="2528201" y="1168069"/>
            <a:ext cx="131521" cy="130035"/>
          </a:xfrm>
          <a:prstGeom prst="rect">
            <a:avLst/>
          </a:prstGeom>
          <a:blipFill>
            <a:blip r:embed="rId3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k object 335"/>
          <p:cNvSpPr/>
          <p:nvPr/>
        </p:nvSpPr>
        <p:spPr>
          <a:xfrm>
            <a:off x="2403652" y="1302169"/>
            <a:ext cx="127495" cy="136601"/>
          </a:xfrm>
          <a:prstGeom prst="rect">
            <a:avLst/>
          </a:prstGeom>
          <a:blipFill>
            <a:blip r:embed="rId3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k object 336"/>
          <p:cNvSpPr/>
          <p:nvPr/>
        </p:nvSpPr>
        <p:spPr>
          <a:xfrm>
            <a:off x="2282545" y="1442745"/>
            <a:ext cx="124206" cy="144399"/>
          </a:xfrm>
          <a:prstGeom prst="rect">
            <a:avLst/>
          </a:prstGeom>
          <a:blipFill>
            <a:blip r:embed="rId3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k object 337"/>
          <p:cNvSpPr/>
          <p:nvPr/>
        </p:nvSpPr>
        <p:spPr>
          <a:xfrm>
            <a:off x="2398623" y="1436827"/>
            <a:ext cx="13157" cy="7848"/>
          </a:xfrm>
          <a:prstGeom prst="rect">
            <a:avLst/>
          </a:prstGeom>
          <a:blipFill>
            <a:blip r:embed="rId3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k object 338"/>
          <p:cNvSpPr/>
          <p:nvPr/>
        </p:nvSpPr>
        <p:spPr>
          <a:xfrm>
            <a:off x="2651023" y="1162215"/>
            <a:ext cx="14554" cy="7670"/>
          </a:xfrm>
          <a:prstGeom prst="rect">
            <a:avLst/>
          </a:prstGeom>
          <a:blipFill>
            <a:blip r:embed="rId3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k object 339"/>
          <p:cNvSpPr/>
          <p:nvPr/>
        </p:nvSpPr>
        <p:spPr>
          <a:xfrm>
            <a:off x="2164054" y="1585163"/>
            <a:ext cx="126377" cy="159880"/>
          </a:xfrm>
          <a:prstGeom prst="rect">
            <a:avLst/>
          </a:prstGeom>
          <a:blipFill>
            <a:blip r:embed="rId3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k object 340"/>
          <p:cNvSpPr/>
          <p:nvPr/>
        </p:nvSpPr>
        <p:spPr>
          <a:xfrm>
            <a:off x="2522740" y="1296238"/>
            <a:ext cx="13881" cy="7797"/>
          </a:xfrm>
          <a:prstGeom prst="rect">
            <a:avLst/>
          </a:prstGeom>
          <a:blipFill>
            <a:blip r:embed="rId3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k object 341"/>
          <p:cNvSpPr/>
          <p:nvPr/>
        </p:nvSpPr>
        <p:spPr>
          <a:xfrm>
            <a:off x="2930080" y="796010"/>
            <a:ext cx="149428" cy="115824"/>
          </a:xfrm>
          <a:prstGeom prst="rect">
            <a:avLst/>
          </a:prstGeom>
          <a:blipFill>
            <a:blip r:embed="rId3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k object 342"/>
          <p:cNvSpPr/>
          <p:nvPr/>
        </p:nvSpPr>
        <p:spPr>
          <a:xfrm>
            <a:off x="3232111" y="567639"/>
            <a:ext cx="167220" cy="108470"/>
          </a:xfrm>
          <a:prstGeom prst="rect">
            <a:avLst/>
          </a:prstGeom>
          <a:blipFill>
            <a:blip r:embed="rId3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k object 343"/>
          <p:cNvSpPr/>
          <p:nvPr/>
        </p:nvSpPr>
        <p:spPr>
          <a:xfrm>
            <a:off x="2784182" y="910044"/>
            <a:ext cx="155320" cy="131330"/>
          </a:xfrm>
          <a:prstGeom prst="rect">
            <a:avLst/>
          </a:prstGeom>
          <a:blipFill>
            <a:blip r:embed="rId3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k object 344"/>
          <p:cNvSpPr/>
          <p:nvPr/>
        </p:nvSpPr>
        <p:spPr>
          <a:xfrm>
            <a:off x="2882366" y="647827"/>
            <a:ext cx="360159" cy="149948"/>
          </a:xfrm>
          <a:prstGeom prst="rect">
            <a:avLst/>
          </a:prstGeom>
          <a:blipFill>
            <a:blip r:embed="rId3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k object 345"/>
          <p:cNvSpPr/>
          <p:nvPr/>
        </p:nvSpPr>
        <p:spPr>
          <a:xfrm>
            <a:off x="2289670" y="1806067"/>
            <a:ext cx="113144" cy="169240"/>
          </a:xfrm>
          <a:prstGeom prst="rect">
            <a:avLst/>
          </a:prstGeom>
          <a:blipFill>
            <a:blip r:embed="rId3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k object 346"/>
          <p:cNvSpPr/>
          <p:nvPr/>
        </p:nvSpPr>
        <p:spPr>
          <a:xfrm>
            <a:off x="2167267" y="1973592"/>
            <a:ext cx="130098" cy="219925"/>
          </a:xfrm>
          <a:prstGeom prst="rect">
            <a:avLst/>
          </a:prstGeom>
          <a:blipFill>
            <a:blip r:embed="rId3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k object 347"/>
          <p:cNvSpPr/>
          <p:nvPr/>
        </p:nvSpPr>
        <p:spPr>
          <a:xfrm>
            <a:off x="2867609" y="1077404"/>
            <a:ext cx="130797" cy="127419"/>
          </a:xfrm>
          <a:prstGeom prst="rect">
            <a:avLst/>
          </a:prstGeom>
          <a:blipFill>
            <a:blip r:embed="rId3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k object 348"/>
          <p:cNvSpPr/>
          <p:nvPr/>
        </p:nvSpPr>
        <p:spPr>
          <a:xfrm>
            <a:off x="2744787" y="1209268"/>
            <a:ext cx="125933" cy="133146"/>
          </a:xfrm>
          <a:prstGeom prst="rect">
            <a:avLst/>
          </a:prstGeom>
          <a:blipFill>
            <a:blip r:embed="rId3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k object 349"/>
          <p:cNvSpPr/>
          <p:nvPr/>
        </p:nvSpPr>
        <p:spPr>
          <a:xfrm>
            <a:off x="2626182" y="1346911"/>
            <a:ext cx="121843" cy="139928"/>
          </a:xfrm>
          <a:prstGeom prst="rect">
            <a:avLst/>
          </a:prstGeom>
          <a:blipFill>
            <a:blip r:embed="rId3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k object 350"/>
          <p:cNvSpPr/>
          <p:nvPr/>
        </p:nvSpPr>
        <p:spPr>
          <a:xfrm>
            <a:off x="2511170" y="1491310"/>
            <a:ext cx="118427" cy="147967"/>
          </a:xfrm>
          <a:prstGeom prst="rect">
            <a:avLst/>
          </a:prstGeom>
          <a:blipFill>
            <a:blip r:embed="rId3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bk object 351"/>
          <p:cNvSpPr/>
          <p:nvPr/>
        </p:nvSpPr>
        <p:spPr>
          <a:xfrm>
            <a:off x="2621381" y="1485214"/>
            <a:ext cx="13030" cy="7721"/>
          </a:xfrm>
          <a:prstGeom prst="rect">
            <a:avLst/>
          </a:prstGeom>
          <a:blipFill>
            <a:blip r:embed="rId3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k object 352"/>
          <p:cNvSpPr/>
          <p:nvPr/>
        </p:nvSpPr>
        <p:spPr>
          <a:xfrm>
            <a:off x="2399055" y="1637614"/>
            <a:ext cx="120129" cy="163956"/>
          </a:xfrm>
          <a:prstGeom prst="rect">
            <a:avLst/>
          </a:prstGeom>
          <a:blipFill>
            <a:blip r:embed="rId3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k object 353"/>
          <p:cNvSpPr/>
          <p:nvPr/>
        </p:nvSpPr>
        <p:spPr>
          <a:xfrm>
            <a:off x="2739567" y="1340815"/>
            <a:ext cx="13677" cy="7708"/>
          </a:xfrm>
          <a:prstGeom prst="rect">
            <a:avLst/>
          </a:prstGeom>
          <a:blipFill>
            <a:blip r:embed="rId3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k object 354"/>
          <p:cNvSpPr/>
          <p:nvPr/>
        </p:nvSpPr>
        <p:spPr>
          <a:xfrm>
            <a:off x="3128924" y="828472"/>
            <a:ext cx="142836" cy="117741"/>
          </a:xfrm>
          <a:prstGeom prst="rect">
            <a:avLst/>
          </a:prstGeom>
          <a:blipFill>
            <a:blip r:embed="rId3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k object 355"/>
          <p:cNvSpPr/>
          <p:nvPr/>
        </p:nvSpPr>
        <p:spPr>
          <a:xfrm>
            <a:off x="3417722" y="594461"/>
            <a:ext cx="160667" cy="110845"/>
          </a:xfrm>
          <a:prstGeom prst="rect">
            <a:avLst/>
          </a:prstGeom>
          <a:blipFill>
            <a:blip r:embed="rId3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bk object 356"/>
          <p:cNvSpPr/>
          <p:nvPr/>
        </p:nvSpPr>
        <p:spPr>
          <a:xfrm>
            <a:off x="3269069" y="703770"/>
            <a:ext cx="158940" cy="120205"/>
          </a:xfrm>
          <a:prstGeom prst="rect">
            <a:avLst/>
          </a:prstGeom>
          <a:blipFill>
            <a:blip r:embed="rId3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bk object 357"/>
          <p:cNvSpPr/>
          <p:nvPr/>
        </p:nvSpPr>
        <p:spPr>
          <a:xfrm>
            <a:off x="2989376" y="944677"/>
            <a:ext cx="148983" cy="134277"/>
          </a:xfrm>
          <a:prstGeom prst="rect">
            <a:avLst/>
          </a:prstGeom>
          <a:blipFill>
            <a:blip r:embed="rId3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bk object 358"/>
          <p:cNvSpPr/>
          <p:nvPr/>
        </p:nvSpPr>
        <p:spPr>
          <a:xfrm>
            <a:off x="3745445" y="374142"/>
            <a:ext cx="185864" cy="104292"/>
          </a:xfrm>
          <a:prstGeom prst="rect">
            <a:avLst/>
          </a:prstGeom>
          <a:blipFill>
            <a:blip r:embed="rId3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bk object 359"/>
          <p:cNvSpPr/>
          <p:nvPr/>
        </p:nvSpPr>
        <p:spPr>
          <a:xfrm>
            <a:off x="3575900" y="476885"/>
            <a:ext cx="181203" cy="113271"/>
          </a:xfrm>
          <a:prstGeom prst="rect">
            <a:avLst/>
          </a:prstGeom>
          <a:blipFill>
            <a:blip r:embed="rId3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bk object 360"/>
          <p:cNvSpPr/>
          <p:nvPr/>
        </p:nvSpPr>
        <p:spPr>
          <a:xfrm>
            <a:off x="3573703" y="352717"/>
            <a:ext cx="193421" cy="101980"/>
          </a:xfrm>
          <a:prstGeom prst="rect">
            <a:avLst/>
          </a:prstGeom>
          <a:blipFill>
            <a:blip r:embed="rId3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bk object 361"/>
          <p:cNvSpPr/>
          <p:nvPr/>
        </p:nvSpPr>
        <p:spPr>
          <a:xfrm>
            <a:off x="3397008" y="458609"/>
            <a:ext cx="178892" cy="105117"/>
          </a:xfrm>
          <a:prstGeom prst="rect">
            <a:avLst/>
          </a:prstGeom>
          <a:blipFill>
            <a:blip r:embed="rId3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bk object 362"/>
          <p:cNvSpPr/>
          <p:nvPr/>
        </p:nvSpPr>
        <p:spPr>
          <a:xfrm>
            <a:off x="3403574" y="329095"/>
            <a:ext cx="199593" cy="99529"/>
          </a:xfrm>
          <a:prstGeom prst="rect">
            <a:avLst/>
          </a:prstGeom>
          <a:blipFill>
            <a:blip r:embed="rId3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bk object 363"/>
          <p:cNvSpPr/>
          <p:nvPr/>
        </p:nvSpPr>
        <p:spPr>
          <a:xfrm>
            <a:off x="3220948" y="426707"/>
            <a:ext cx="194576" cy="108102"/>
          </a:xfrm>
          <a:prstGeom prst="rect">
            <a:avLst/>
          </a:prstGeom>
          <a:blipFill>
            <a:blip r:embed="rId3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bk object 364"/>
          <p:cNvSpPr/>
          <p:nvPr/>
        </p:nvSpPr>
        <p:spPr>
          <a:xfrm>
            <a:off x="3235566" y="303339"/>
            <a:ext cx="204660" cy="97040"/>
          </a:xfrm>
          <a:prstGeom prst="rect">
            <a:avLst/>
          </a:prstGeom>
          <a:blipFill>
            <a:blip r:embed="rId3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bk object 365"/>
          <p:cNvSpPr/>
          <p:nvPr/>
        </p:nvSpPr>
        <p:spPr>
          <a:xfrm>
            <a:off x="3048038" y="398246"/>
            <a:ext cx="199618" cy="105346"/>
          </a:xfrm>
          <a:prstGeom prst="rect">
            <a:avLst/>
          </a:prstGeom>
          <a:blipFill>
            <a:blip r:embed="rId3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bk object 366"/>
          <p:cNvSpPr/>
          <p:nvPr/>
        </p:nvSpPr>
        <p:spPr>
          <a:xfrm>
            <a:off x="3070275" y="275653"/>
            <a:ext cx="208622" cy="94449"/>
          </a:xfrm>
          <a:prstGeom prst="rect">
            <a:avLst/>
          </a:prstGeom>
          <a:blipFill>
            <a:blip r:embed="rId3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bk object 367"/>
          <p:cNvSpPr/>
          <p:nvPr/>
        </p:nvSpPr>
        <p:spPr>
          <a:xfrm>
            <a:off x="2878734" y="372948"/>
            <a:ext cx="193294" cy="97320"/>
          </a:xfrm>
          <a:prstGeom prst="rect">
            <a:avLst/>
          </a:prstGeom>
          <a:blipFill>
            <a:blip r:embed="rId3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bk object 368"/>
          <p:cNvSpPr/>
          <p:nvPr/>
        </p:nvSpPr>
        <p:spPr>
          <a:xfrm>
            <a:off x="2907817" y="246164"/>
            <a:ext cx="211848" cy="91820"/>
          </a:xfrm>
          <a:prstGeom prst="rect">
            <a:avLst/>
          </a:prstGeom>
          <a:blipFill>
            <a:blip r:embed="rId3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bk object 369"/>
          <p:cNvSpPr/>
          <p:nvPr/>
        </p:nvSpPr>
        <p:spPr>
          <a:xfrm>
            <a:off x="2713024" y="335496"/>
            <a:ext cx="206971" cy="99555"/>
          </a:xfrm>
          <a:prstGeom prst="rect">
            <a:avLst/>
          </a:prstGeom>
          <a:blipFill>
            <a:blip r:embed="rId3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bk object 370"/>
          <p:cNvSpPr/>
          <p:nvPr/>
        </p:nvSpPr>
        <p:spPr>
          <a:xfrm>
            <a:off x="2748508" y="214998"/>
            <a:ext cx="214337" cy="89217"/>
          </a:xfrm>
          <a:prstGeom prst="rect">
            <a:avLst/>
          </a:prstGeom>
          <a:blipFill>
            <a:blip r:embed="rId3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bk object 371"/>
          <p:cNvSpPr/>
          <p:nvPr/>
        </p:nvSpPr>
        <p:spPr>
          <a:xfrm>
            <a:off x="2551137" y="306324"/>
            <a:ext cx="198945" cy="91833"/>
          </a:xfrm>
          <a:prstGeom prst="rect">
            <a:avLst/>
          </a:prstGeom>
          <a:blipFill>
            <a:blip r:embed="rId3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bk object 372"/>
          <p:cNvSpPr/>
          <p:nvPr/>
        </p:nvSpPr>
        <p:spPr>
          <a:xfrm>
            <a:off x="2655862" y="368"/>
            <a:ext cx="2190661" cy="369570"/>
          </a:xfrm>
          <a:prstGeom prst="rect">
            <a:avLst/>
          </a:prstGeom>
          <a:blipFill>
            <a:blip r:embed="rId3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bk object 373"/>
          <p:cNvSpPr/>
          <p:nvPr/>
        </p:nvSpPr>
        <p:spPr>
          <a:xfrm>
            <a:off x="2393124" y="270878"/>
            <a:ext cx="200799" cy="88900"/>
          </a:xfrm>
          <a:prstGeom prst="rect">
            <a:avLst/>
          </a:prstGeom>
          <a:blipFill>
            <a:blip r:embed="rId3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bk object 374"/>
          <p:cNvSpPr/>
          <p:nvPr/>
        </p:nvSpPr>
        <p:spPr>
          <a:xfrm>
            <a:off x="2581757" y="183248"/>
            <a:ext cx="226910" cy="90322"/>
          </a:xfrm>
          <a:prstGeom prst="rect">
            <a:avLst/>
          </a:prstGeom>
          <a:blipFill>
            <a:blip r:embed="rId3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bk object 375"/>
          <p:cNvSpPr/>
          <p:nvPr/>
        </p:nvSpPr>
        <p:spPr>
          <a:xfrm>
            <a:off x="2439695" y="148348"/>
            <a:ext cx="217538" cy="83934"/>
          </a:xfrm>
          <a:prstGeom prst="rect">
            <a:avLst/>
          </a:prstGeom>
          <a:blipFill>
            <a:blip r:embed="rId3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bk object 376"/>
          <p:cNvSpPr/>
          <p:nvPr/>
        </p:nvSpPr>
        <p:spPr>
          <a:xfrm>
            <a:off x="2644051" y="143941"/>
            <a:ext cx="25018" cy="7454"/>
          </a:xfrm>
          <a:prstGeom prst="rect">
            <a:avLst/>
          </a:prstGeom>
          <a:blipFill>
            <a:blip r:embed="rId3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k object 377"/>
          <p:cNvSpPr/>
          <p:nvPr/>
        </p:nvSpPr>
        <p:spPr>
          <a:xfrm>
            <a:off x="2795485" y="177787"/>
            <a:ext cx="24968" cy="7442"/>
          </a:xfrm>
          <a:prstGeom prst="rect">
            <a:avLst/>
          </a:prstGeom>
          <a:blipFill>
            <a:blip r:embed="rId3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bk object 378"/>
          <p:cNvSpPr/>
          <p:nvPr/>
        </p:nvSpPr>
        <p:spPr>
          <a:xfrm>
            <a:off x="2949638" y="210286"/>
            <a:ext cx="24904" cy="7429"/>
          </a:xfrm>
          <a:prstGeom prst="rect">
            <a:avLst/>
          </a:prstGeom>
          <a:blipFill>
            <a:blip r:embed="rId3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bk object 379"/>
          <p:cNvSpPr/>
          <p:nvPr/>
        </p:nvSpPr>
        <p:spPr>
          <a:xfrm>
            <a:off x="3106496" y="241262"/>
            <a:ext cx="24739" cy="7416"/>
          </a:xfrm>
          <a:prstGeom prst="rect">
            <a:avLst/>
          </a:prstGeom>
          <a:blipFill>
            <a:blip r:embed="rId3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bk object 380"/>
          <p:cNvSpPr/>
          <p:nvPr/>
        </p:nvSpPr>
        <p:spPr>
          <a:xfrm>
            <a:off x="3265830" y="270611"/>
            <a:ext cx="24472" cy="7366"/>
          </a:xfrm>
          <a:prstGeom prst="rect">
            <a:avLst/>
          </a:prstGeom>
          <a:blipFill>
            <a:blip r:embed="rId3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bk object 381"/>
          <p:cNvSpPr/>
          <p:nvPr/>
        </p:nvSpPr>
        <p:spPr>
          <a:xfrm>
            <a:off x="3427145" y="298119"/>
            <a:ext cx="24307" cy="7378"/>
          </a:xfrm>
          <a:prstGeom prst="rect">
            <a:avLst/>
          </a:prstGeom>
          <a:blipFill>
            <a:blip r:embed="rId3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bk object 382"/>
          <p:cNvSpPr/>
          <p:nvPr/>
        </p:nvSpPr>
        <p:spPr>
          <a:xfrm>
            <a:off x="3590251" y="323685"/>
            <a:ext cx="23888" cy="7340"/>
          </a:xfrm>
          <a:prstGeom prst="rect">
            <a:avLst/>
          </a:prstGeom>
          <a:blipFill>
            <a:blip r:embed="rId3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bk object 383"/>
          <p:cNvSpPr/>
          <p:nvPr/>
        </p:nvSpPr>
        <p:spPr>
          <a:xfrm>
            <a:off x="3754361" y="347167"/>
            <a:ext cx="23456" cy="7289"/>
          </a:xfrm>
          <a:prstGeom prst="rect">
            <a:avLst/>
          </a:prstGeom>
          <a:blipFill>
            <a:blip r:embed="rId3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bk object 384"/>
          <p:cNvSpPr/>
          <p:nvPr/>
        </p:nvSpPr>
        <p:spPr>
          <a:xfrm>
            <a:off x="2228989" y="229273"/>
            <a:ext cx="222897" cy="95224"/>
          </a:xfrm>
          <a:prstGeom prst="rect">
            <a:avLst/>
          </a:prstGeom>
          <a:blipFill>
            <a:blip r:embed="rId3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bk object 385"/>
          <p:cNvSpPr/>
          <p:nvPr/>
        </p:nvSpPr>
        <p:spPr>
          <a:xfrm>
            <a:off x="2703512" y="432549"/>
            <a:ext cx="20866" cy="7505"/>
          </a:xfrm>
          <a:prstGeom prst="rect">
            <a:avLst/>
          </a:prstGeom>
          <a:blipFill>
            <a:blip r:embed="rId3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bk object 386"/>
          <p:cNvSpPr/>
          <p:nvPr/>
        </p:nvSpPr>
        <p:spPr>
          <a:xfrm>
            <a:off x="2869361" y="467969"/>
            <a:ext cx="20637" cy="7454"/>
          </a:xfrm>
          <a:prstGeom prst="rect">
            <a:avLst/>
          </a:prstGeom>
          <a:blipFill>
            <a:blip r:embed="rId3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bk object 387"/>
          <p:cNvSpPr/>
          <p:nvPr/>
        </p:nvSpPr>
        <p:spPr>
          <a:xfrm>
            <a:off x="3211995" y="532879"/>
            <a:ext cx="20091" cy="7416"/>
          </a:xfrm>
          <a:prstGeom prst="rect">
            <a:avLst/>
          </a:prstGeom>
          <a:blipFill>
            <a:blip r:embed="rId3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bk object 388"/>
          <p:cNvSpPr/>
          <p:nvPr/>
        </p:nvSpPr>
        <p:spPr>
          <a:xfrm>
            <a:off x="3388334" y="562000"/>
            <a:ext cx="19723" cy="7391"/>
          </a:xfrm>
          <a:prstGeom prst="rect">
            <a:avLst/>
          </a:prstGeom>
          <a:blipFill>
            <a:blip r:embed="rId3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bk object 389"/>
          <p:cNvSpPr/>
          <p:nvPr/>
        </p:nvSpPr>
        <p:spPr>
          <a:xfrm>
            <a:off x="3567506" y="588619"/>
            <a:ext cx="19278" cy="7366"/>
          </a:xfrm>
          <a:prstGeom prst="rect">
            <a:avLst/>
          </a:prstGeom>
          <a:blipFill>
            <a:blip r:embed="rId3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385.png"/><Relationship Id="rId18" Type="http://schemas.openxmlformats.org/officeDocument/2006/relationships/image" Target="../media/image390.png"/><Relationship Id="rId26" Type="http://schemas.openxmlformats.org/officeDocument/2006/relationships/image" Target="../media/image398.png"/><Relationship Id="rId3" Type="http://schemas.openxmlformats.org/officeDocument/2006/relationships/image" Target="../media/image375.png"/><Relationship Id="rId21" Type="http://schemas.openxmlformats.org/officeDocument/2006/relationships/image" Target="../media/image393.png"/><Relationship Id="rId7" Type="http://schemas.openxmlformats.org/officeDocument/2006/relationships/image" Target="../media/image379.png"/><Relationship Id="rId12" Type="http://schemas.openxmlformats.org/officeDocument/2006/relationships/image" Target="../media/image384.png"/><Relationship Id="rId17" Type="http://schemas.openxmlformats.org/officeDocument/2006/relationships/image" Target="../media/image389.png"/><Relationship Id="rId25" Type="http://schemas.openxmlformats.org/officeDocument/2006/relationships/image" Target="../media/image39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88.png"/><Relationship Id="rId20" Type="http://schemas.openxmlformats.org/officeDocument/2006/relationships/image" Target="../media/image392.png"/><Relationship Id="rId29" Type="http://schemas.openxmlformats.org/officeDocument/2006/relationships/image" Target="../media/image4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8.png"/><Relationship Id="rId11" Type="http://schemas.openxmlformats.org/officeDocument/2006/relationships/image" Target="../media/image383.png"/><Relationship Id="rId24" Type="http://schemas.openxmlformats.org/officeDocument/2006/relationships/image" Target="../media/image396.png"/><Relationship Id="rId5" Type="http://schemas.openxmlformats.org/officeDocument/2006/relationships/image" Target="../media/image377.jpg"/><Relationship Id="rId15" Type="http://schemas.openxmlformats.org/officeDocument/2006/relationships/image" Target="../media/image387.png"/><Relationship Id="rId23" Type="http://schemas.openxmlformats.org/officeDocument/2006/relationships/image" Target="../media/image395.png"/><Relationship Id="rId28" Type="http://schemas.openxmlformats.org/officeDocument/2006/relationships/image" Target="../media/image400.png"/><Relationship Id="rId10" Type="http://schemas.openxmlformats.org/officeDocument/2006/relationships/image" Target="../media/image382.png"/><Relationship Id="rId19" Type="http://schemas.openxmlformats.org/officeDocument/2006/relationships/image" Target="../media/image391.png"/><Relationship Id="rId31" Type="http://schemas.openxmlformats.org/officeDocument/2006/relationships/image" Target="../media/image403.png"/><Relationship Id="rId4" Type="http://schemas.openxmlformats.org/officeDocument/2006/relationships/image" Target="../media/image376.jpg"/><Relationship Id="rId9" Type="http://schemas.openxmlformats.org/officeDocument/2006/relationships/image" Target="../media/image381.png"/><Relationship Id="rId14" Type="http://schemas.openxmlformats.org/officeDocument/2006/relationships/image" Target="../media/image386.png"/><Relationship Id="rId22" Type="http://schemas.openxmlformats.org/officeDocument/2006/relationships/image" Target="../media/image394.png"/><Relationship Id="rId27" Type="http://schemas.openxmlformats.org/officeDocument/2006/relationships/image" Target="../media/image399.png"/><Relationship Id="rId30" Type="http://schemas.openxmlformats.org/officeDocument/2006/relationships/image" Target="../media/image40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lab.com/" TargetMode="External"/><Relationship Id="rId7" Type="http://schemas.openxmlformats.org/officeDocument/2006/relationships/image" Target="../media/image40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6.png"/><Relationship Id="rId5" Type="http://schemas.openxmlformats.org/officeDocument/2006/relationships/image" Target="../media/image405.png"/><Relationship Id="rId4" Type="http://schemas.openxmlformats.org/officeDocument/2006/relationships/image" Target="../media/image4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0" y="5276774"/>
            <a:ext cx="7559992" cy="5415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419003" y="1737004"/>
            <a:ext cx="3141002" cy="3936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92346" y="786381"/>
            <a:ext cx="1304885" cy="13261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560309" cy="540385"/>
          </a:xfrm>
          <a:custGeom>
            <a:avLst/>
            <a:gdLst/>
            <a:ahLst/>
            <a:cxnLst/>
            <a:rect l="l" t="t" r="r" b="b"/>
            <a:pathLst>
              <a:path w="7560309" h="540385">
                <a:moveTo>
                  <a:pt x="0" y="540003"/>
                </a:moveTo>
                <a:lnTo>
                  <a:pt x="7559992" y="540003"/>
                </a:lnTo>
                <a:lnTo>
                  <a:pt x="7559992" y="0"/>
                </a:lnTo>
                <a:lnTo>
                  <a:pt x="0" y="0"/>
                </a:lnTo>
                <a:lnTo>
                  <a:pt x="0" y="540003"/>
                </a:lnTo>
                <a:close/>
              </a:path>
            </a:pathLst>
          </a:custGeom>
          <a:solidFill>
            <a:srgbClr val="B7C4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982" y="156032"/>
            <a:ext cx="322313" cy="64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768" y="0"/>
            <a:ext cx="819527" cy="153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495" y="0"/>
            <a:ext cx="726800" cy="1180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7523" y="41338"/>
            <a:ext cx="719772" cy="1466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80486" y="0"/>
            <a:ext cx="1164481" cy="5400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7595" y="388264"/>
            <a:ext cx="1281709" cy="1306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43923" y="0"/>
            <a:ext cx="776967" cy="2763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32712" y="274917"/>
            <a:ext cx="1810130" cy="1329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94901" y="0"/>
            <a:ext cx="571360" cy="17256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295" y="171246"/>
            <a:ext cx="2076653" cy="13190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45370" y="0"/>
            <a:ext cx="1352997" cy="5400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04000" y="449288"/>
            <a:ext cx="440112" cy="907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82897" y="0"/>
            <a:ext cx="667344" cy="5400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19672" y="434200"/>
            <a:ext cx="108525" cy="1058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13493" y="0"/>
            <a:ext cx="1412585" cy="5400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74050" y="330250"/>
            <a:ext cx="1538300" cy="13224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71393" y="0"/>
            <a:ext cx="681607" cy="22348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3200" y="222059"/>
            <a:ext cx="2097176" cy="13281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27731" y="0"/>
            <a:ext cx="310615" cy="7713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7295" y="75971"/>
            <a:ext cx="1909584" cy="12696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34856" y="0"/>
            <a:ext cx="149176" cy="3261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7295" y="31559"/>
            <a:ext cx="1816747" cy="1226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13989" y="0"/>
            <a:ext cx="450259" cy="12379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7295" y="122555"/>
            <a:ext cx="1995779" cy="12999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52580" y="0"/>
            <a:ext cx="2893297" cy="54000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04433" y="831067"/>
            <a:ext cx="1341701" cy="25713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200" y="299675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201" y="0"/>
                </a:moveTo>
                <a:lnTo>
                  <a:pt x="0" y="61201"/>
                </a:lnTo>
                <a:lnTo>
                  <a:pt x="61201" y="61201"/>
                </a:lnTo>
                <a:lnTo>
                  <a:pt x="61201" y="0"/>
                </a:lnTo>
                <a:close/>
              </a:path>
            </a:pathLst>
          </a:custGeom>
          <a:solidFill>
            <a:srgbClr val="00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200" y="335395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61201" y="0"/>
                </a:moveTo>
                <a:lnTo>
                  <a:pt x="0" y="61201"/>
                </a:lnTo>
                <a:lnTo>
                  <a:pt x="61201" y="61201"/>
                </a:lnTo>
                <a:lnTo>
                  <a:pt x="61201" y="0"/>
                </a:lnTo>
                <a:close/>
              </a:path>
            </a:pathLst>
          </a:custGeom>
          <a:solidFill>
            <a:srgbClr val="00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7200" y="354605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61201" y="0"/>
                </a:moveTo>
                <a:lnTo>
                  <a:pt x="0" y="61201"/>
                </a:lnTo>
                <a:lnTo>
                  <a:pt x="61201" y="61201"/>
                </a:lnTo>
                <a:lnTo>
                  <a:pt x="61201" y="0"/>
                </a:lnTo>
                <a:close/>
              </a:path>
            </a:pathLst>
          </a:custGeom>
          <a:solidFill>
            <a:srgbClr val="00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" y="411025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61201" y="0"/>
                </a:moveTo>
                <a:lnTo>
                  <a:pt x="0" y="61201"/>
                </a:lnTo>
                <a:lnTo>
                  <a:pt x="61201" y="61201"/>
                </a:lnTo>
                <a:lnTo>
                  <a:pt x="61201" y="0"/>
                </a:lnTo>
                <a:close/>
              </a:path>
            </a:pathLst>
          </a:custGeom>
          <a:solidFill>
            <a:srgbClr val="00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7200" y="430235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61201" y="0"/>
                </a:moveTo>
                <a:lnTo>
                  <a:pt x="0" y="61201"/>
                </a:lnTo>
                <a:lnTo>
                  <a:pt x="61201" y="61201"/>
                </a:lnTo>
                <a:lnTo>
                  <a:pt x="61201" y="0"/>
                </a:lnTo>
                <a:close/>
              </a:path>
            </a:pathLst>
          </a:custGeom>
          <a:solidFill>
            <a:srgbClr val="00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" y="503165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61201" y="0"/>
                </a:moveTo>
                <a:lnTo>
                  <a:pt x="0" y="61201"/>
                </a:lnTo>
                <a:lnTo>
                  <a:pt x="61201" y="61201"/>
                </a:lnTo>
                <a:lnTo>
                  <a:pt x="61201" y="0"/>
                </a:lnTo>
                <a:close/>
              </a:path>
            </a:pathLst>
          </a:custGeom>
          <a:solidFill>
            <a:srgbClr val="00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77972" y="1820865"/>
            <a:ext cx="4930628" cy="3534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 marR="417195">
              <a:lnSpc>
                <a:spcPct val="106100"/>
              </a:lnSpc>
            </a:pPr>
            <a:r>
              <a:rPr lang="mk-MK" sz="1100" dirty="0" smtClean="0">
                <a:solidFill>
                  <a:srgbClr val="0081C6"/>
                </a:solidFill>
                <a:latin typeface="Lucida Sans Unicode"/>
                <a:cs typeface="Lucida Sans Unicode"/>
              </a:rPr>
              <a:t>Висококонцентриран производ кој не е класифициран како опасен*, бара помала безбедносна обука, документација , услови за складирање и поврзани трошоци. </a:t>
            </a: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endParaRPr lang="mk-MK" sz="11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lang="mk-MK" sz="1400" dirty="0" smtClean="0">
                <a:solidFill>
                  <a:srgbClr val="0081C6"/>
                </a:solidFill>
                <a:latin typeface="Lucida Sans Unicode"/>
                <a:cs typeface="Lucida Sans Unicode"/>
              </a:rPr>
              <a:t>Начин на делување</a:t>
            </a:r>
            <a:endParaRPr sz="1400" dirty="0">
              <a:latin typeface="Lucida Sans Unicode"/>
              <a:cs typeface="Lucida Sans Unicode"/>
            </a:endParaRPr>
          </a:p>
          <a:p>
            <a:pPr marL="189865" marR="95250">
              <a:lnSpc>
                <a:spcPct val="120300"/>
              </a:lnSpc>
              <a:spcBef>
                <a:spcPts val="110"/>
              </a:spcBef>
            </a:pPr>
            <a:r>
              <a:rPr lang="mk-MK"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Смеса алкохол за чистење и активните состојки осигуруваат </a:t>
            </a:r>
            <a:r>
              <a:rPr lang="mk-MK" sz="900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lang="mk-MK"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одлични резултати за чистење на сјајни површини и подови.</a:t>
            </a:r>
            <a:r>
              <a:rPr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endParaRPr lang="mk-MK" sz="900" dirty="0" smtClean="0">
              <a:solidFill>
                <a:srgbClr val="414042"/>
              </a:solidFill>
              <a:latin typeface="Lucida Sans Unicode"/>
              <a:cs typeface="Lucida Sans Unicode"/>
            </a:endParaRPr>
          </a:p>
          <a:p>
            <a:pPr marL="189865" marR="95250">
              <a:lnSpc>
                <a:spcPct val="120300"/>
              </a:lnSpc>
              <a:spcBef>
                <a:spcPts val="110"/>
              </a:spcBef>
            </a:pPr>
            <a:r>
              <a:rPr lang="mk-MK" sz="900" spc="-2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Одлична компактибилност со материјалите спречува оштетување на површините </a:t>
            </a:r>
          </a:p>
          <a:p>
            <a:pPr marL="189865" marR="95250">
              <a:lnSpc>
                <a:spcPct val="120300"/>
              </a:lnSpc>
              <a:spcBef>
                <a:spcPts val="110"/>
              </a:spcBef>
            </a:pPr>
            <a:r>
              <a:rPr lang="mk-MK"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Формула која не остава трагови</a:t>
            </a:r>
            <a:endParaRPr sz="9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mk-MK" sz="1400" spc="-10" dirty="0" smtClean="0">
                <a:solidFill>
                  <a:srgbClr val="0081C6"/>
                </a:solidFill>
                <a:latin typeface="Lucida Sans Unicode"/>
                <a:cs typeface="Lucida Sans Unicode"/>
              </a:rPr>
              <a:t>Ефикасност</a:t>
            </a:r>
            <a:endParaRPr sz="1400" dirty="0">
              <a:latin typeface="Lucida Sans Unicode"/>
              <a:cs typeface="Lucida Sans Unicode"/>
            </a:endParaRPr>
          </a:p>
          <a:p>
            <a:pPr marL="189865">
              <a:lnSpc>
                <a:spcPct val="100000"/>
              </a:lnSpc>
              <a:spcBef>
                <a:spcPts val="330"/>
              </a:spcBef>
            </a:pPr>
            <a:r>
              <a:rPr lang="mk-MK"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Брзо отстранува нечистотии</a:t>
            </a:r>
            <a:endParaRPr sz="900" dirty="0">
              <a:latin typeface="Lucida Sans Unicode"/>
              <a:cs typeface="Lucida Sans Unicode"/>
            </a:endParaRPr>
          </a:p>
          <a:p>
            <a:pPr marL="190500" marR="64769" indent="-635">
              <a:lnSpc>
                <a:spcPct val="120400"/>
              </a:lnSpc>
              <a:spcBef>
                <a:spcPts val="210"/>
              </a:spcBef>
            </a:pPr>
            <a:r>
              <a:rPr lang="mk-MK" sz="900" spc="-5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Ефикасен при ниски работни концентрации ( од 0.25% ) како би се смалиле трошоците за чистење</a:t>
            </a:r>
            <a:endParaRPr sz="1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mk-MK" sz="1400" spc="-5" dirty="0" smtClean="0">
              <a:solidFill>
                <a:srgbClr val="0081C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mk-MK" sz="1400" spc="-5" dirty="0" smtClean="0">
                <a:solidFill>
                  <a:srgbClr val="0081C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Безбедност</a:t>
            </a:r>
            <a:endParaRPr sz="1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90500" marR="402590" indent="-635">
              <a:lnSpc>
                <a:spcPct val="120300"/>
              </a:lnSpc>
              <a:spcBef>
                <a:spcPts val="110"/>
              </a:spcBef>
            </a:pPr>
            <a:r>
              <a:rPr lang="mk-MK"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Добра компактибилност со материјалите овозможува употреба на повеќето тврди површини отпорни на вода. </a:t>
            </a:r>
            <a:r>
              <a:rPr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endParaRPr sz="900" dirty="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57200" y="538885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61201" y="0"/>
                </a:moveTo>
                <a:lnTo>
                  <a:pt x="0" y="61201"/>
                </a:lnTo>
                <a:lnTo>
                  <a:pt x="61201" y="61201"/>
                </a:lnTo>
                <a:lnTo>
                  <a:pt x="61201" y="0"/>
                </a:lnTo>
                <a:close/>
              </a:path>
            </a:pathLst>
          </a:custGeom>
          <a:solidFill>
            <a:srgbClr val="00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7200" y="574605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61201" y="0"/>
                </a:moveTo>
                <a:lnTo>
                  <a:pt x="0" y="61201"/>
                </a:lnTo>
                <a:lnTo>
                  <a:pt x="61201" y="61201"/>
                </a:lnTo>
                <a:lnTo>
                  <a:pt x="61201" y="0"/>
                </a:lnTo>
                <a:close/>
              </a:path>
            </a:pathLst>
          </a:custGeom>
          <a:solidFill>
            <a:srgbClr val="00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0" y="5350183"/>
            <a:ext cx="8959850" cy="911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4365" marR="3653154" defTabSz="1009650">
              <a:lnSpc>
                <a:spcPct val="120300"/>
              </a:lnSpc>
              <a:tabLst>
                <a:tab pos="5287963" algn="l"/>
              </a:tabLst>
            </a:pPr>
            <a:r>
              <a:rPr lang="mk-MK"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Производот не е класифициран како опасен спрема </a:t>
            </a:r>
            <a:r>
              <a:rPr sz="900" spc="-5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CLP </a:t>
            </a:r>
            <a:r>
              <a:rPr lang="mk-MK" sz="900" spc="-5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   регулативата што значи дека при ракување не е потреба заштитна опрема. </a:t>
            </a:r>
          </a:p>
          <a:p>
            <a:pPr marL="634365" marR="3653154">
              <a:lnSpc>
                <a:spcPct val="120300"/>
              </a:lnSpc>
              <a:tabLst>
                <a:tab pos="4487863" algn="l"/>
              </a:tabLst>
            </a:pPr>
            <a:r>
              <a:rPr lang="mk-MK"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Систем кодиран според боите</a:t>
            </a:r>
            <a:r>
              <a:rPr lang="mk-MK" sz="900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lang="mk-MK"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осигурува да се секогаш користи соодветниот производ за одредената задача за чистење</a:t>
            </a: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tabLst>
                <a:tab pos="4487863" algn="l"/>
              </a:tabLst>
            </a:pPr>
            <a:endParaRPr sz="700" dirty="0">
              <a:latin typeface="Times New Roman"/>
              <a:cs typeface="Times New Roman"/>
            </a:endParaRPr>
          </a:p>
          <a:p>
            <a:pPr marL="457200">
              <a:lnSpc>
                <a:spcPct val="100000"/>
              </a:lnSpc>
              <a:tabLst>
                <a:tab pos="4487863" algn="l"/>
              </a:tabLst>
            </a:pPr>
            <a:r>
              <a:rPr lang="mk-MK" sz="900" dirty="0" smtClean="0">
                <a:solidFill>
                  <a:srgbClr val="0081C6"/>
                </a:solidFill>
                <a:latin typeface="Lucida Sans"/>
                <a:cs typeface="Lucida Sans"/>
              </a:rPr>
              <a:t>Компактибилност со метеријалите е испитана за </a:t>
            </a:r>
            <a:r>
              <a:rPr sz="900" dirty="0" smtClean="0">
                <a:solidFill>
                  <a:srgbClr val="0081C6"/>
                </a:solidFill>
                <a:latin typeface="Lucida Sans"/>
                <a:cs typeface="Lucida Sans"/>
              </a:rPr>
              <a:t>PMMA</a:t>
            </a:r>
            <a:r>
              <a:rPr sz="900" spc="-5" dirty="0" smtClean="0">
                <a:solidFill>
                  <a:srgbClr val="0081C6"/>
                </a:solidFill>
                <a:latin typeface="Lucida Sans"/>
                <a:cs typeface="Lucida Sans"/>
              </a:rPr>
              <a:t> </a:t>
            </a:r>
            <a:r>
              <a:rPr lang="mk-MK" sz="900" spc="-5" dirty="0" smtClean="0">
                <a:solidFill>
                  <a:srgbClr val="0081C6"/>
                </a:solidFill>
                <a:latin typeface="Lucida Sans"/>
                <a:cs typeface="Lucida Sans"/>
              </a:rPr>
              <a:t>полиметилметакрилат**</a:t>
            </a:r>
            <a:endParaRPr sz="900" dirty="0">
              <a:latin typeface="Lucida Sans"/>
              <a:cs typeface="Lucida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5300" y="225037"/>
            <a:ext cx="378777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mk-MK" sz="1100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СРЕДСТВО ЗА СТАКЛЕНИ И ДРУГИ ПОВРШИНИ</a:t>
            </a:r>
            <a:endParaRPr sz="1100" dirty="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93477" y="225037"/>
            <a:ext cx="84518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Lucida Sans Unicode"/>
                <a:cs typeface="Lucida Sans Unicode"/>
              </a:rPr>
              <a:t>MAXX Brial2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1622" y="630146"/>
            <a:ext cx="3478529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dirty="0">
                <a:solidFill>
                  <a:srgbClr val="0081C6"/>
                </a:solidFill>
                <a:latin typeface="Lucida Sans Unicode"/>
                <a:cs typeface="Lucida Sans Unicode"/>
              </a:rPr>
              <a:t>MAXX Brial2</a:t>
            </a:r>
            <a:endParaRPr sz="255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mk-MK" sz="1250" dirty="0" smtClean="0">
                <a:solidFill>
                  <a:srgbClr val="4C4D4F"/>
                </a:solidFill>
                <a:latin typeface="Lucida Sans Unicode"/>
                <a:cs typeface="Lucida Sans Unicode"/>
              </a:rPr>
              <a:t>СРЕДСТВО ЗА ЧИСТЕЊЕ СТАКЛЕНИ И ДРУГИ ПОВРШИНИ, СО ГОЛЕМА МОЌ НА МОКРЕЊЕ</a:t>
            </a:r>
            <a:endParaRPr sz="1250" dirty="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9298" y="10279473"/>
            <a:ext cx="182878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414042"/>
                </a:solidFill>
                <a:latin typeface="Lucida Sans Unicode"/>
                <a:cs typeface="Lucida Sans Unicode"/>
              </a:rPr>
              <a:t>* </a:t>
            </a:r>
            <a:r>
              <a:rPr lang="mk-MK" sz="8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Во склад со </a:t>
            </a:r>
            <a:r>
              <a:rPr lang="en-US" sz="8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CLP </a:t>
            </a:r>
            <a:r>
              <a:rPr lang="mk-MK" sz="8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регулативата</a:t>
            </a:r>
            <a:endParaRPr sz="800" dirty="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38099" y="10279473"/>
            <a:ext cx="125666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414042"/>
                </a:solidFill>
                <a:latin typeface="Lucida Sans Unicode"/>
                <a:cs typeface="Lucida Sans Unicode"/>
              </a:rPr>
              <a:t>** </a:t>
            </a:r>
            <a:r>
              <a:rPr lang="mk-MK" sz="8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на пр. Зидови од туш кабина</a:t>
            </a:r>
            <a:endParaRPr sz="8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4500" y="10135472"/>
            <a:ext cx="138684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0081C6"/>
                </a:solidFill>
                <a:latin typeface="Lucida Sans"/>
                <a:cs typeface="Lucida Sans"/>
                <a:hlinkClick r:id="rId3"/>
              </a:rPr>
              <a:t>www.ecolab.com</a:t>
            </a:r>
            <a:endParaRPr sz="8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500" dirty="0">
                <a:solidFill>
                  <a:srgbClr val="717073"/>
                </a:solidFill>
                <a:latin typeface="Lucida Sans Unicode"/>
                <a:cs typeface="Lucida Sans Unicode"/>
              </a:rPr>
              <a:t>© 2015 Ecolab USA Inc. Sva prava </a:t>
            </a:r>
            <a:r>
              <a:rPr sz="500" spc="-5" dirty="0">
                <a:solidFill>
                  <a:srgbClr val="717073"/>
                </a:solidFill>
                <a:latin typeface="Lucida Sans Unicode"/>
                <a:cs typeface="Lucida Sans Unicode"/>
              </a:rPr>
              <a:t>zadržana.</a:t>
            </a:r>
            <a:endParaRPr sz="5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2608" y="7040753"/>
            <a:ext cx="6543040" cy="0"/>
          </a:xfrm>
          <a:custGeom>
            <a:avLst/>
            <a:gdLst/>
            <a:ahLst/>
            <a:cxnLst/>
            <a:rect l="l" t="t" r="r" b="b"/>
            <a:pathLst>
              <a:path w="6543040">
                <a:moveTo>
                  <a:pt x="0" y="0"/>
                </a:moveTo>
                <a:lnTo>
                  <a:pt x="6542684" y="0"/>
                </a:lnTo>
              </a:path>
            </a:pathLst>
          </a:custGeom>
          <a:ln w="12700">
            <a:solidFill>
              <a:srgbClr val="B3B3B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70407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3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37996" y="70407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3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48404" y="8874011"/>
            <a:ext cx="3193415" cy="180340"/>
          </a:xfrm>
          <a:custGeom>
            <a:avLst/>
            <a:gdLst/>
            <a:ahLst/>
            <a:cxnLst/>
            <a:rect l="l" t="t" r="r" b="b"/>
            <a:pathLst>
              <a:path w="3193415" h="180340">
                <a:moveTo>
                  <a:pt x="0" y="179997"/>
                </a:moveTo>
                <a:lnTo>
                  <a:pt x="3193199" y="179997"/>
                </a:lnTo>
                <a:lnTo>
                  <a:pt x="3193199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E0E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48404" y="8697595"/>
            <a:ext cx="3193415" cy="115570"/>
          </a:xfrm>
          <a:custGeom>
            <a:avLst/>
            <a:gdLst/>
            <a:ahLst/>
            <a:cxnLst/>
            <a:rect l="l" t="t" r="r" b="b"/>
            <a:pathLst>
              <a:path w="3193415" h="115570">
                <a:moveTo>
                  <a:pt x="0" y="115201"/>
                </a:moveTo>
                <a:lnTo>
                  <a:pt x="3193199" y="115201"/>
                </a:lnTo>
                <a:lnTo>
                  <a:pt x="3193199" y="0"/>
                </a:lnTo>
                <a:lnTo>
                  <a:pt x="0" y="0"/>
                </a:lnTo>
                <a:lnTo>
                  <a:pt x="0" y="115201"/>
                </a:lnTo>
                <a:close/>
              </a:path>
            </a:pathLst>
          </a:custGeom>
          <a:solidFill>
            <a:srgbClr val="00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35699" y="8703971"/>
            <a:ext cx="52929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mk-MK" sz="600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ПРОИЗВОД</a:t>
            </a:r>
            <a:endParaRPr sz="60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81925" y="8703971"/>
            <a:ext cx="47942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mk-MK" sz="600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БР.АРТИКЛ</a:t>
            </a:r>
            <a:endParaRPr sz="600" dirty="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31199" y="8703971"/>
            <a:ext cx="453390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mk-MK" sz="600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ПАКУВАЊЕ</a:t>
            </a:r>
            <a:endParaRPr sz="600" dirty="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35699" y="8901294"/>
            <a:ext cx="69596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414042"/>
                </a:solidFill>
                <a:latin typeface="Lucida Sans Unicode"/>
                <a:cs typeface="Lucida Sans Unicode"/>
              </a:rPr>
              <a:t>MAXX Brial2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81899" y="8901294"/>
            <a:ext cx="53149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414042"/>
                </a:solidFill>
                <a:latin typeface="Lucida Sans Unicode"/>
                <a:cs typeface="Lucida Sans Unicode"/>
              </a:rPr>
              <a:t>9084380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31166" y="8901294"/>
            <a:ext cx="80073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mk-MK"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Кутија</a:t>
            </a:r>
            <a:r>
              <a:rPr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12 </a:t>
            </a:r>
            <a:r>
              <a:rPr sz="900" dirty="0">
                <a:solidFill>
                  <a:srgbClr val="414042"/>
                </a:solidFill>
                <a:latin typeface="Lucida Sans Unicode"/>
                <a:cs typeface="Lucida Sans Unicode"/>
              </a:rPr>
              <a:t>x 1L</a:t>
            </a:r>
            <a:endParaRPr sz="900" dirty="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35699" y="9079094"/>
            <a:ext cx="69596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414042"/>
                </a:solidFill>
                <a:latin typeface="Lucida Sans Unicode"/>
                <a:cs typeface="Lucida Sans Unicode"/>
              </a:rPr>
              <a:t>MAXX Brial2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81925" y="9079094"/>
            <a:ext cx="53149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414042"/>
                </a:solidFill>
                <a:latin typeface="Lucida Sans Unicode"/>
                <a:cs typeface="Lucida Sans Unicode"/>
              </a:rPr>
              <a:t>9084400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31275" y="9079094"/>
            <a:ext cx="7289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mk-MK"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Кутија</a:t>
            </a:r>
            <a:r>
              <a:rPr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2 </a:t>
            </a:r>
            <a:r>
              <a:rPr sz="900" dirty="0">
                <a:solidFill>
                  <a:srgbClr val="414042"/>
                </a:solidFill>
                <a:latin typeface="Lucida Sans Unicode"/>
                <a:cs typeface="Lucida Sans Unicode"/>
              </a:rPr>
              <a:t>x 5L</a:t>
            </a:r>
            <a:endParaRPr sz="900" dirty="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39298" y="7231001"/>
            <a:ext cx="3140710" cy="556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mk-MK" sz="1400" dirty="0" smtClean="0">
                <a:solidFill>
                  <a:srgbClr val="0081C6"/>
                </a:solidFill>
                <a:latin typeface="Lucida Sans Unicode"/>
                <a:cs typeface="Lucida Sans Unicode"/>
              </a:rPr>
              <a:t>СКЛАДИРАЊЕ</a:t>
            </a:r>
            <a:r>
              <a:rPr sz="1400" dirty="0" smtClean="0">
                <a:solidFill>
                  <a:srgbClr val="0081C6"/>
                </a:solidFill>
                <a:latin typeface="Lucida Sans Unicode"/>
                <a:cs typeface="Lucida Sans Unicode"/>
              </a:rPr>
              <a:t>:</a:t>
            </a:r>
            <a:endParaRPr sz="1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mk-MK"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Препорачана температура на сладирање од </a:t>
            </a:r>
            <a:r>
              <a:rPr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 0 </a:t>
            </a:r>
            <a:r>
              <a:rPr sz="900" spc="65" dirty="0">
                <a:solidFill>
                  <a:srgbClr val="414042"/>
                </a:solidFill>
                <a:latin typeface="Lucida Sans Unicode"/>
                <a:cs typeface="Lucida Sans Unicode"/>
              </a:rPr>
              <a:t>°C </a:t>
            </a:r>
            <a:r>
              <a:rPr lang="mk-MK" sz="900" spc="65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до</a:t>
            </a:r>
            <a:r>
              <a:rPr sz="900" spc="65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900" spc="65" dirty="0">
                <a:solidFill>
                  <a:srgbClr val="414042"/>
                </a:solidFill>
                <a:latin typeface="Lucida Sans Unicode"/>
                <a:cs typeface="Lucida Sans Unicode"/>
              </a:rPr>
              <a:t>40 </a:t>
            </a:r>
            <a:r>
              <a:rPr sz="900" spc="45" dirty="0">
                <a:solidFill>
                  <a:srgbClr val="414042"/>
                </a:solidFill>
                <a:latin typeface="Lucida Sans Unicode"/>
                <a:cs typeface="Lucida Sans Unicode"/>
              </a:rPr>
              <a:t>°C.</a:t>
            </a:r>
            <a:endParaRPr sz="900" dirty="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39298" y="7759403"/>
            <a:ext cx="11880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0081C6"/>
                </a:solidFill>
                <a:latin typeface="Lucida Sans"/>
                <a:cs typeface="Lucida Sans"/>
              </a:rPr>
              <a:t>pH</a:t>
            </a:r>
            <a:r>
              <a:rPr sz="900" b="1" spc="5" dirty="0">
                <a:solidFill>
                  <a:srgbClr val="0081C6"/>
                </a:solidFill>
                <a:latin typeface="Lucida Sans"/>
                <a:cs typeface="Lucida Sans"/>
              </a:rPr>
              <a:t> </a:t>
            </a:r>
            <a:r>
              <a:rPr lang="mk-MK" sz="900" b="1" spc="-15" dirty="0" smtClean="0">
                <a:solidFill>
                  <a:srgbClr val="0081C6"/>
                </a:solidFill>
                <a:latin typeface="Lucida Sans"/>
                <a:cs typeface="Lucida Sans"/>
              </a:rPr>
              <a:t>вредност</a:t>
            </a:r>
            <a:r>
              <a:rPr sz="900" b="1" spc="10" dirty="0" smtClean="0">
                <a:solidFill>
                  <a:srgbClr val="0081C6"/>
                </a:solidFill>
                <a:latin typeface="Lucida Sans"/>
                <a:cs typeface="Lucida Sans"/>
              </a:rPr>
              <a:t> </a:t>
            </a:r>
            <a:r>
              <a:rPr sz="900" b="1" spc="10" dirty="0">
                <a:solidFill>
                  <a:srgbClr val="0081C6"/>
                </a:solidFill>
                <a:latin typeface="Lucida Sans"/>
                <a:cs typeface="Lucida Sans"/>
              </a:rPr>
              <a:t>(100%)</a:t>
            </a:r>
            <a:endParaRPr sz="900" dirty="0">
              <a:latin typeface="Lucida Sans"/>
              <a:cs typeface="Lucida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4500" y="3314201"/>
            <a:ext cx="243192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mk-MK" sz="1400" dirty="0" smtClean="0">
                <a:solidFill>
                  <a:srgbClr val="0081C6"/>
                </a:solidFill>
                <a:latin typeface="Lucida Sans Unicode"/>
                <a:cs typeface="Lucida Sans Unicode"/>
              </a:rPr>
              <a:t>Упатство за употреба</a:t>
            </a:r>
            <a:r>
              <a:rPr sz="1400" dirty="0" smtClean="0">
                <a:solidFill>
                  <a:srgbClr val="0081C6"/>
                </a:solidFill>
                <a:latin typeface="Lucida Sans Unicode"/>
                <a:cs typeface="Lucida Sans Unicode"/>
              </a:rPr>
              <a:t>:</a:t>
            </a:r>
            <a:endParaRPr sz="1400" dirty="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395656" y="1154567"/>
            <a:ext cx="707390" cy="661670"/>
          </a:xfrm>
          <a:custGeom>
            <a:avLst/>
            <a:gdLst/>
            <a:ahLst/>
            <a:cxnLst/>
            <a:rect l="l" t="t" r="r" b="b"/>
            <a:pathLst>
              <a:path w="707390" h="661669">
                <a:moveTo>
                  <a:pt x="124841" y="0"/>
                </a:moveTo>
                <a:lnTo>
                  <a:pt x="0" y="139255"/>
                </a:lnTo>
                <a:lnTo>
                  <a:pt x="582295" y="661289"/>
                </a:lnTo>
                <a:lnTo>
                  <a:pt x="707136" y="522046"/>
                </a:lnTo>
                <a:lnTo>
                  <a:pt x="12484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87978" y="325950"/>
            <a:ext cx="1570210" cy="14877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93339" y="681012"/>
            <a:ext cx="983615" cy="628015"/>
          </a:xfrm>
          <a:custGeom>
            <a:avLst/>
            <a:gdLst/>
            <a:ahLst/>
            <a:cxnLst/>
            <a:rect l="l" t="t" r="r" b="b"/>
            <a:pathLst>
              <a:path w="983615" h="628015">
                <a:moveTo>
                  <a:pt x="427171" y="1234"/>
                </a:moveTo>
                <a:lnTo>
                  <a:pt x="328983" y="1993"/>
                </a:lnTo>
                <a:lnTo>
                  <a:pt x="179551" y="5096"/>
                </a:lnTo>
                <a:lnTo>
                  <a:pt x="137357" y="7476"/>
                </a:lnTo>
                <a:lnTo>
                  <a:pt x="90675" y="14520"/>
                </a:lnTo>
                <a:lnTo>
                  <a:pt x="51265" y="34548"/>
                </a:lnTo>
                <a:lnTo>
                  <a:pt x="26545" y="72528"/>
                </a:lnTo>
                <a:lnTo>
                  <a:pt x="10157" y="116600"/>
                </a:lnTo>
                <a:lnTo>
                  <a:pt x="1152" y="170481"/>
                </a:lnTo>
                <a:lnTo>
                  <a:pt x="0" y="203705"/>
                </a:lnTo>
                <a:lnTo>
                  <a:pt x="524" y="234602"/>
                </a:lnTo>
                <a:lnTo>
                  <a:pt x="6258" y="289989"/>
                </a:lnTo>
                <a:lnTo>
                  <a:pt x="17666" y="337789"/>
                </a:lnTo>
                <a:lnTo>
                  <a:pt x="34060" y="379149"/>
                </a:lnTo>
                <a:lnTo>
                  <a:pt x="54751" y="415217"/>
                </a:lnTo>
                <a:lnTo>
                  <a:pt x="79051" y="447142"/>
                </a:lnTo>
                <a:lnTo>
                  <a:pt x="106271" y="476070"/>
                </a:lnTo>
                <a:lnTo>
                  <a:pt x="135723" y="503149"/>
                </a:lnTo>
                <a:lnTo>
                  <a:pt x="182578" y="542812"/>
                </a:lnTo>
                <a:lnTo>
                  <a:pt x="218511" y="568067"/>
                </a:lnTo>
                <a:lnTo>
                  <a:pt x="261941" y="589803"/>
                </a:lnTo>
                <a:lnTo>
                  <a:pt x="311949" y="607306"/>
                </a:lnTo>
                <a:lnTo>
                  <a:pt x="367619" y="619862"/>
                </a:lnTo>
                <a:lnTo>
                  <a:pt x="428031" y="626756"/>
                </a:lnTo>
                <a:lnTo>
                  <a:pt x="459729" y="627856"/>
                </a:lnTo>
                <a:lnTo>
                  <a:pt x="492269" y="627274"/>
                </a:lnTo>
                <a:lnTo>
                  <a:pt x="559414" y="620703"/>
                </a:lnTo>
                <a:lnTo>
                  <a:pt x="628549" y="606327"/>
                </a:lnTo>
                <a:lnTo>
                  <a:pt x="698755" y="583434"/>
                </a:lnTo>
                <a:lnTo>
                  <a:pt x="733973" y="568570"/>
                </a:lnTo>
                <a:lnTo>
                  <a:pt x="769115" y="551308"/>
                </a:lnTo>
                <a:lnTo>
                  <a:pt x="832428" y="517613"/>
                </a:lnTo>
                <a:lnTo>
                  <a:pt x="882888" y="488814"/>
                </a:lnTo>
                <a:lnTo>
                  <a:pt x="921668" y="462412"/>
                </a:lnTo>
                <a:lnTo>
                  <a:pt x="949942" y="435908"/>
                </a:lnTo>
                <a:lnTo>
                  <a:pt x="975218" y="390493"/>
                </a:lnTo>
                <a:lnTo>
                  <a:pt x="982356" y="352800"/>
                </a:lnTo>
                <a:lnTo>
                  <a:pt x="983452" y="330791"/>
                </a:lnTo>
                <a:lnTo>
                  <a:pt x="983094" y="306258"/>
                </a:lnTo>
                <a:lnTo>
                  <a:pt x="978603" y="248367"/>
                </a:lnTo>
                <a:lnTo>
                  <a:pt x="970058" y="176629"/>
                </a:lnTo>
                <a:lnTo>
                  <a:pt x="964632" y="134786"/>
                </a:lnTo>
                <a:lnTo>
                  <a:pt x="939146" y="96784"/>
                </a:lnTo>
                <a:lnTo>
                  <a:pt x="908313" y="53832"/>
                </a:lnTo>
                <a:lnTo>
                  <a:pt x="882071" y="25367"/>
                </a:lnTo>
                <a:lnTo>
                  <a:pt x="845891" y="5339"/>
                </a:lnTo>
                <a:lnTo>
                  <a:pt x="726608" y="3024"/>
                </a:lnTo>
                <a:lnTo>
                  <a:pt x="427171" y="1234"/>
                </a:lnTo>
                <a:close/>
              </a:path>
              <a:path w="983615" h="628015">
                <a:moveTo>
                  <a:pt x="797879" y="0"/>
                </a:moveTo>
                <a:lnTo>
                  <a:pt x="782688" y="218"/>
                </a:lnTo>
                <a:lnTo>
                  <a:pt x="765865" y="861"/>
                </a:lnTo>
                <a:lnTo>
                  <a:pt x="758690" y="1234"/>
                </a:lnTo>
                <a:lnTo>
                  <a:pt x="726608" y="3024"/>
                </a:lnTo>
                <a:lnTo>
                  <a:pt x="836077" y="3024"/>
                </a:lnTo>
                <a:lnTo>
                  <a:pt x="835444" y="2874"/>
                </a:lnTo>
                <a:lnTo>
                  <a:pt x="824078" y="1229"/>
                </a:lnTo>
                <a:lnTo>
                  <a:pt x="811616" y="303"/>
                </a:lnTo>
                <a:lnTo>
                  <a:pt x="797879" y="0"/>
                </a:lnTo>
                <a:close/>
              </a:path>
            </a:pathLst>
          </a:custGeom>
          <a:solidFill>
            <a:srgbClr val="00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34037" y="718718"/>
            <a:ext cx="58419" cy="32384"/>
          </a:xfrm>
          <a:custGeom>
            <a:avLst/>
            <a:gdLst/>
            <a:ahLst/>
            <a:cxnLst/>
            <a:rect l="l" t="t" r="r" b="b"/>
            <a:pathLst>
              <a:path w="58420" h="32384">
                <a:moveTo>
                  <a:pt x="50761" y="0"/>
                </a:moveTo>
                <a:lnTo>
                  <a:pt x="7975" y="0"/>
                </a:lnTo>
                <a:lnTo>
                  <a:pt x="0" y="7327"/>
                </a:lnTo>
                <a:lnTo>
                  <a:pt x="774" y="24574"/>
                </a:lnTo>
                <a:lnTo>
                  <a:pt x="7378" y="31876"/>
                </a:lnTo>
                <a:lnTo>
                  <a:pt x="50165" y="31876"/>
                </a:lnTo>
                <a:lnTo>
                  <a:pt x="58140" y="24549"/>
                </a:lnTo>
                <a:lnTo>
                  <a:pt x="57365" y="7302"/>
                </a:lnTo>
                <a:lnTo>
                  <a:pt x="50761" y="0"/>
                </a:lnTo>
                <a:close/>
              </a:path>
            </a:pathLst>
          </a:custGeom>
          <a:solidFill>
            <a:srgbClr val="8441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92071" y="770331"/>
            <a:ext cx="58419" cy="50165"/>
          </a:xfrm>
          <a:custGeom>
            <a:avLst/>
            <a:gdLst/>
            <a:ahLst/>
            <a:cxnLst/>
            <a:rect l="l" t="t" r="r" b="b"/>
            <a:pathLst>
              <a:path w="58420" h="50165">
                <a:moveTo>
                  <a:pt x="57742" y="15356"/>
                </a:moveTo>
                <a:lnTo>
                  <a:pt x="20878" y="15356"/>
                </a:lnTo>
                <a:lnTo>
                  <a:pt x="18503" y="16397"/>
                </a:lnTo>
                <a:lnTo>
                  <a:pt x="16065" y="16905"/>
                </a:lnTo>
                <a:lnTo>
                  <a:pt x="5384" y="18810"/>
                </a:lnTo>
                <a:lnTo>
                  <a:pt x="0" y="29288"/>
                </a:lnTo>
                <a:lnTo>
                  <a:pt x="5333" y="45785"/>
                </a:lnTo>
                <a:lnTo>
                  <a:pt x="13271" y="49658"/>
                </a:lnTo>
                <a:lnTo>
                  <a:pt x="22085" y="48084"/>
                </a:lnTo>
                <a:lnTo>
                  <a:pt x="34498" y="43997"/>
                </a:lnTo>
                <a:lnTo>
                  <a:pt x="45388" y="36796"/>
                </a:lnTo>
                <a:lnTo>
                  <a:pt x="54181" y="27125"/>
                </a:lnTo>
                <a:lnTo>
                  <a:pt x="57742" y="15356"/>
                </a:lnTo>
                <a:close/>
              </a:path>
              <a:path w="58420" h="50165">
                <a:moveTo>
                  <a:pt x="24088" y="13238"/>
                </a:moveTo>
                <a:lnTo>
                  <a:pt x="22930" y="13983"/>
                </a:lnTo>
                <a:lnTo>
                  <a:pt x="18531" y="16382"/>
                </a:lnTo>
                <a:lnTo>
                  <a:pt x="20878" y="15356"/>
                </a:lnTo>
                <a:lnTo>
                  <a:pt x="57742" y="15356"/>
                </a:lnTo>
                <a:lnTo>
                  <a:pt x="58023" y="14429"/>
                </a:lnTo>
                <a:lnTo>
                  <a:pt x="22834" y="14429"/>
                </a:lnTo>
                <a:lnTo>
                  <a:pt x="24088" y="13238"/>
                </a:lnTo>
                <a:close/>
              </a:path>
              <a:path w="58420" h="50165">
                <a:moveTo>
                  <a:pt x="27508" y="11025"/>
                </a:moveTo>
                <a:lnTo>
                  <a:pt x="24088" y="13238"/>
                </a:lnTo>
                <a:lnTo>
                  <a:pt x="22834" y="14429"/>
                </a:lnTo>
                <a:lnTo>
                  <a:pt x="27508" y="11025"/>
                </a:lnTo>
                <a:close/>
              </a:path>
              <a:path w="58420" h="50165">
                <a:moveTo>
                  <a:pt x="57053" y="11025"/>
                </a:moveTo>
                <a:lnTo>
                  <a:pt x="27508" y="11025"/>
                </a:lnTo>
                <a:lnTo>
                  <a:pt x="22834" y="14429"/>
                </a:lnTo>
                <a:lnTo>
                  <a:pt x="58023" y="14429"/>
                </a:lnTo>
                <a:lnTo>
                  <a:pt x="58149" y="13959"/>
                </a:lnTo>
                <a:lnTo>
                  <a:pt x="57053" y="11025"/>
                </a:lnTo>
                <a:close/>
              </a:path>
              <a:path w="58420" h="50165">
                <a:moveTo>
                  <a:pt x="41435" y="0"/>
                </a:moveTo>
                <a:lnTo>
                  <a:pt x="31640" y="3923"/>
                </a:lnTo>
                <a:lnTo>
                  <a:pt x="28700" y="7964"/>
                </a:lnTo>
                <a:lnTo>
                  <a:pt x="27609" y="9666"/>
                </a:lnTo>
                <a:lnTo>
                  <a:pt x="27241" y="10111"/>
                </a:lnTo>
                <a:lnTo>
                  <a:pt x="26123" y="11304"/>
                </a:lnTo>
                <a:lnTo>
                  <a:pt x="24088" y="13238"/>
                </a:lnTo>
                <a:lnTo>
                  <a:pt x="27508" y="11025"/>
                </a:lnTo>
                <a:lnTo>
                  <a:pt x="57053" y="11025"/>
                </a:lnTo>
                <a:lnTo>
                  <a:pt x="54426" y="3989"/>
                </a:lnTo>
                <a:lnTo>
                  <a:pt x="41435" y="0"/>
                </a:lnTo>
                <a:close/>
              </a:path>
              <a:path w="58420" h="50165">
                <a:moveTo>
                  <a:pt x="28968" y="7545"/>
                </a:moveTo>
                <a:lnTo>
                  <a:pt x="27540" y="9666"/>
                </a:lnTo>
                <a:lnTo>
                  <a:pt x="28968" y="7545"/>
                </a:lnTo>
                <a:close/>
              </a:path>
            </a:pathLst>
          </a:custGeom>
          <a:solidFill>
            <a:srgbClr val="8441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02421" y="731084"/>
            <a:ext cx="32384" cy="37465"/>
          </a:xfrm>
          <a:custGeom>
            <a:avLst/>
            <a:gdLst/>
            <a:ahLst/>
            <a:cxnLst/>
            <a:rect l="l" t="t" r="r" b="b"/>
            <a:pathLst>
              <a:path w="32385" h="37465">
                <a:moveTo>
                  <a:pt x="24549" y="0"/>
                </a:moveTo>
                <a:lnTo>
                  <a:pt x="7302" y="774"/>
                </a:lnTo>
                <a:lnTo>
                  <a:pt x="0" y="7391"/>
                </a:lnTo>
                <a:lnTo>
                  <a:pt x="0" y="28917"/>
                </a:lnTo>
                <a:lnTo>
                  <a:pt x="7327" y="36893"/>
                </a:lnTo>
                <a:lnTo>
                  <a:pt x="24574" y="36118"/>
                </a:lnTo>
                <a:lnTo>
                  <a:pt x="31876" y="29514"/>
                </a:lnTo>
                <a:lnTo>
                  <a:pt x="31876" y="7988"/>
                </a:lnTo>
                <a:lnTo>
                  <a:pt x="24549" y="0"/>
                </a:lnTo>
                <a:close/>
              </a:path>
            </a:pathLst>
          </a:custGeom>
          <a:solidFill>
            <a:srgbClr val="8441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09450" y="701769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4" h="32384">
                <a:moveTo>
                  <a:pt x="16568" y="0"/>
                </a:moveTo>
                <a:lnTo>
                  <a:pt x="4590" y="4560"/>
                </a:lnTo>
                <a:lnTo>
                  <a:pt x="0" y="14835"/>
                </a:lnTo>
                <a:lnTo>
                  <a:pt x="2690" y="25603"/>
                </a:lnTo>
                <a:lnTo>
                  <a:pt x="12555" y="31643"/>
                </a:lnTo>
                <a:lnTo>
                  <a:pt x="15166" y="31825"/>
                </a:lnTo>
                <a:lnTo>
                  <a:pt x="26527" y="27052"/>
                </a:lnTo>
                <a:lnTo>
                  <a:pt x="30555" y="16443"/>
                </a:lnTo>
                <a:lnTo>
                  <a:pt x="27238" y="5570"/>
                </a:lnTo>
                <a:lnTo>
                  <a:pt x="16568" y="0"/>
                </a:lnTo>
                <a:close/>
              </a:path>
            </a:pathLst>
          </a:custGeom>
          <a:solidFill>
            <a:srgbClr val="8441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71198" y="718769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4" h="32384">
                <a:moveTo>
                  <a:pt x="16568" y="0"/>
                </a:moveTo>
                <a:lnTo>
                  <a:pt x="4590" y="4560"/>
                </a:lnTo>
                <a:lnTo>
                  <a:pt x="0" y="14835"/>
                </a:lnTo>
                <a:lnTo>
                  <a:pt x="2690" y="25603"/>
                </a:lnTo>
                <a:lnTo>
                  <a:pt x="12555" y="31643"/>
                </a:lnTo>
                <a:lnTo>
                  <a:pt x="15166" y="31825"/>
                </a:lnTo>
                <a:lnTo>
                  <a:pt x="26527" y="27052"/>
                </a:lnTo>
                <a:lnTo>
                  <a:pt x="30555" y="16443"/>
                </a:lnTo>
                <a:lnTo>
                  <a:pt x="27238" y="5570"/>
                </a:lnTo>
                <a:lnTo>
                  <a:pt x="16568" y="0"/>
                </a:lnTo>
                <a:close/>
              </a:path>
            </a:pathLst>
          </a:custGeom>
          <a:solidFill>
            <a:srgbClr val="8441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64704" y="697518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4" h="32384">
                <a:moveTo>
                  <a:pt x="16568" y="0"/>
                </a:moveTo>
                <a:lnTo>
                  <a:pt x="4590" y="4560"/>
                </a:lnTo>
                <a:lnTo>
                  <a:pt x="0" y="14835"/>
                </a:lnTo>
                <a:lnTo>
                  <a:pt x="2690" y="25603"/>
                </a:lnTo>
                <a:lnTo>
                  <a:pt x="12555" y="31643"/>
                </a:lnTo>
                <a:lnTo>
                  <a:pt x="15166" y="31825"/>
                </a:lnTo>
                <a:lnTo>
                  <a:pt x="26527" y="27052"/>
                </a:lnTo>
                <a:lnTo>
                  <a:pt x="30555" y="16443"/>
                </a:lnTo>
                <a:lnTo>
                  <a:pt x="27238" y="5570"/>
                </a:lnTo>
                <a:lnTo>
                  <a:pt x="16568" y="0"/>
                </a:lnTo>
                <a:close/>
              </a:path>
            </a:pathLst>
          </a:custGeom>
          <a:solidFill>
            <a:srgbClr val="8441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36958" y="718769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4" h="32384">
                <a:moveTo>
                  <a:pt x="16568" y="0"/>
                </a:moveTo>
                <a:lnTo>
                  <a:pt x="4590" y="4560"/>
                </a:lnTo>
                <a:lnTo>
                  <a:pt x="0" y="14835"/>
                </a:lnTo>
                <a:lnTo>
                  <a:pt x="2690" y="25603"/>
                </a:lnTo>
                <a:lnTo>
                  <a:pt x="12555" y="31643"/>
                </a:lnTo>
                <a:lnTo>
                  <a:pt x="15166" y="31825"/>
                </a:lnTo>
                <a:lnTo>
                  <a:pt x="26527" y="27052"/>
                </a:lnTo>
                <a:lnTo>
                  <a:pt x="30555" y="16443"/>
                </a:lnTo>
                <a:lnTo>
                  <a:pt x="27238" y="5570"/>
                </a:lnTo>
                <a:lnTo>
                  <a:pt x="16568" y="0"/>
                </a:lnTo>
                <a:close/>
              </a:path>
            </a:pathLst>
          </a:custGeom>
          <a:solidFill>
            <a:srgbClr val="8441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96461" y="701769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4" h="32384">
                <a:moveTo>
                  <a:pt x="16568" y="0"/>
                </a:moveTo>
                <a:lnTo>
                  <a:pt x="4590" y="4560"/>
                </a:lnTo>
                <a:lnTo>
                  <a:pt x="0" y="14835"/>
                </a:lnTo>
                <a:lnTo>
                  <a:pt x="2690" y="25603"/>
                </a:lnTo>
                <a:lnTo>
                  <a:pt x="12555" y="31643"/>
                </a:lnTo>
                <a:lnTo>
                  <a:pt x="15166" y="31825"/>
                </a:lnTo>
                <a:lnTo>
                  <a:pt x="26527" y="27052"/>
                </a:lnTo>
                <a:lnTo>
                  <a:pt x="30555" y="16443"/>
                </a:lnTo>
                <a:lnTo>
                  <a:pt x="27238" y="5570"/>
                </a:lnTo>
                <a:lnTo>
                  <a:pt x="16568" y="0"/>
                </a:lnTo>
                <a:close/>
              </a:path>
            </a:pathLst>
          </a:custGeom>
          <a:solidFill>
            <a:srgbClr val="8441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64466" y="761272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4" h="32384">
                <a:moveTo>
                  <a:pt x="16568" y="0"/>
                </a:moveTo>
                <a:lnTo>
                  <a:pt x="4590" y="4560"/>
                </a:lnTo>
                <a:lnTo>
                  <a:pt x="0" y="14835"/>
                </a:lnTo>
                <a:lnTo>
                  <a:pt x="2690" y="25603"/>
                </a:lnTo>
                <a:lnTo>
                  <a:pt x="12555" y="31643"/>
                </a:lnTo>
                <a:lnTo>
                  <a:pt x="15166" y="31825"/>
                </a:lnTo>
                <a:lnTo>
                  <a:pt x="26527" y="27052"/>
                </a:lnTo>
                <a:lnTo>
                  <a:pt x="30555" y="16443"/>
                </a:lnTo>
                <a:lnTo>
                  <a:pt x="27238" y="5570"/>
                </a:lnTo>
                <a:lnTo>
                  <a:pt x="16568" y="0"/>
                </a:lnTo>
                <a:close/>
              </a:path>
            </a:pathLst>
          </a:custGeom>
          <a:solidFill>
            <a:srgbClr val="8441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51715" y="701769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4" h="32384">
                <a:moveTo>
                  <a:pt x="16568" y="0"/>
                </a:moveTo>
                <a:lnTo>
                  <a:pt x="4590" y="4560"/>
                </a:lnTo>
                <a:lnTo>
                  <a:pt x="0" y="14835"/>
                </a:lnTo>
                <a:lnTo>
                  <a:pt x="2690" y="25603"/>
                </a:lnTo>
                <a:lnTo>
                  <a:pt x="12555" y="31643"/>
                </a:lnTo>
                <a:lnTo>
                  <a:pt x="15166" y="31825"/>
                </a:lnTo>
                <a:lnTo>
                  <a:pt x="26527" y="27052"/>
                </a:lnTo>
                <a:lnTo>
                  <a:pt x="30555" y="16443"/>
                </a:lnTo>
                <a:lnTo>
                  <a:pt x="27238" y="5570"/>
                </a:lnTo>
                <a:lnTo>
                  <a:pt x="16568" y="0"/>
                </a:lnTo>
                <a:close/>
              </a:path>
            </a:pathLst>
          </a:custGeom>
          <a:solidFill>
            <a:srgbClr val="8441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23969" y="697518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4" h="32384">
                <a:moveTo>
                  <a:pt x="16568" y="0"/>
                </a:moveTo>
                <a:lnTo>
                  <a:pt x="4590" y="4560"/>
                </a:lnTo>
                <a:lnTo>
                  <a:pt x="0" y="14835"/>
                </a:lnTo>
                <a:lnTo>
                  <a:pt x="2690" y="25603"/>
                </a:lnTo>
                <a:lnTo>
                  <a:pt x="12555" y="31643"/>
                </a:lnTo>
                <a:lnTo>
                  <a:pt x="15166" y="31825"/>
                </a:lnTo>
                <a:lnTo>
                  <a:pt x="26527" y="27052"/>
                </a:lnTo>
                <a:lnTo>
                  <a:pt x="30555" y="16443"/>
                </a:lnTo>
                <a:lnTo>
                  <a:pt x="27238" y="5570"/>
                </a:lnTo>
                <a:lnTo>
                  <a:pt x="16568" y="0"/>
                </a:lnTo>
                <a:close/>
              </a:path>
            </a:pathLst>
          </a:custGeom>
          <a:solidFill>
            <a:srgbClr val="8441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42977" y="735771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4" h="32384">
                <a:moveTo>
                  <a:pt x="16568" y="0"/>
                </a:moveTo>
                <a:lnTo>
                  <a:pt x="4590" y="4560"/>
                </a:lnTo>
                <a:lnTo>
                  <a:pt x="0" y="14835"/>
                </a:lnTo>
                <a:lnTo>
                  <a:pt x="2690" y="25603"/>
                </a:lnTo>
                <a:lnTo>
                  <a:pt x="12555" y="31643"/>
                </a:lnTo>
                <a:lnTo>
                  <a:pt x="15166" y="31825"/>
                </a:lnTo>
                <a:lnTo>
                  <a:pt x="26527" y="27052"/>
                </a:lnTo>
                <a:lnTo>
                  <a:pt x="30555" y="16443"/>
                </a:lnTo>
                <a:lnTo>
                  <a:pt x="27238" y="5570"/>
                </a:lnTo>
                <a:lnTo>
                  <a:pt x="16568" y="0"/>
                </a:lnTo>
                <a:close/>
              </a:path>
            </a:pathLst>
          </a:custGeom>
          <a:solidFill>
            <a:srgbClr val="8441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46838" y="808147"/>
            <a:ext cx="47625" cy="52069"/>
          </a:xfrm>
          <a:custGeom>
            <a:avLst/>
            <a:gdLst/>
            <a:ahLst/>
            <a:cxnLst/>
            <a:rect l="l" t="t" r="r" b="b"/>
            <a:pathLst>
              <a:path w="47625" h="52069">
                <a:moveTo>
                  <a:pt x="33859" y="0"/>
                </a:moveTo>
                <a:lnTo>
                  <a:pt x="23106" y="1947"/>
                </a:lnTo>
                <a:lnTo>
                  <a:pt x="14107" y="12551"/>
                </a:lnTo>
                <a:lnTo>
                  <a:pt x="6507" y="21827"/>
                </a:lnTo>
                <a:lnTo>
                  <a:pt x="0" y="33842"/>
                </a:lnTo>
                <a:lnTo>
                  <a:pt x="919" y="44273"/>
                </a:lnTo>
                <a:lnTo>
                  <a:pt x="12308" y="51464"/>
                </a:lnTo>
                <a:lnTo>
                  <a:pt x="22881" y="50664"/>
                </a:lnTo>
                <a:lnTo>
                  <a:pt x="26253" y="47824"/>
                </a:lnTo>
                <a:lnTo>
                  <a:pt x="42211" y="28063"/>
                </a:lnTo>
                <a:lnTo>
                  <a:pt x="47580" y="16707"/>
                </a:lnTo>
                <a:lnTo>
                  <a:pt x="45095" y="6026"/>
                </a:lnTo>
                <a:lnTo>
                  <a:pt x="33859" y="0"/>
                </a:lnTo>
                <a:close/>
              </a:path>
            </a:pathLst>
          </a:custGeom>
          <a:solidFill>
            <a:srgbClr val="8441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59979" y="931283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4" h="32384">
                <a:moveTo>
                  <a:pt x="16568" y="0"/>
                </a:moveTo>
                <a:lnTo>
                  <a:pt x="4590" y="4560"/>
                </a:lnTo>
                <a:lnTo>
                  <a:pt x="0" y="14835"/>
                </a:lnTo>
                <a:lnTo>
                  <a:pt x="2690" y="25603"/>
                </a:lnTo>
                <a:lnTo>
                  <a:pt x="12555" y="31643"/>
                </a:lnTo>
                <a:lnTo>
                  <a:pt x="15166" y="31825"/>
                </a:lnTo>
                <a:lnTo>
                  <a:pt x="26527" y="27052"/>
                </a:lnTo>
                <a:lnTo>
                  <a:pt x="30555" y="16443"/>
                </a:lnTo>
                <a:lnTo>
                  <a:pt x="27238" y="5570"/>
                </a:lnTo>
                <a:lnTo>
                  <a:pt x="16568" y="0"/>
                </a:lnTo>
                <a:close/>
              </a:path>
            </a:pathLst>
          </a:custGeom>
          <a:solidFill>
            <a:srgbClr val="8441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46407" y="758058"/>
            <a:ext cx="1067435" cy="650875"/>
          </a:xfrm>
          <a:custGeom>
            <a:avLst/>
            <a:gdLst/>
            <a:ahLst/>
            <a:cxnLst/>
            <a:rect l="l" t="t" r="r" b="b"/>
            <a:pathLst>
              <a:path w="1067434" h="650875">
                <a:moveTo>
                  <a:pt x="224170" y="0"/>
                </a:moveTo>
                <a:lnTo>
                  <a:pt x="13264" y="0"/>
                </a:lnTo>
                <a:lnTo>
                  <a:pt x="6981" y="30721"/>
                </a:lnTo>
                <a:lnTo>
                  <a:pt x="1768" y="73493"/>
                </a:lnTo>
                <a:lnTo>
                  <a:pt x="0" y="117238"/>
                </a:lnTo>
                <a:lnTo>
                  <a:pt x="1768" y="160987"/>
                </a:lnTo>
                <a:lnTo>
                  <a:pt x="6981" y="203762"/>
                </a:lnTo>
                <a:lnTo>
                  <a:pt x="15501" y="245425"/>
                </a:lnTo>
                <a:lnTo>
                  <a:pt x="27193" y="285840"/>
                </a:lnTo>
                <a:lnTo>
                  <a:pt x="41917" y="324869"/>
                </a:lnTo>
                <a:lnTo>
                  <a:pt x="59537" y="362375"/>
                </a:lnTo>
                <a:lnTo>
                  <a:pt x="79915" y="398220"/>
                </a:lnTo>
                <a:lnTo>
                  <a:pt x="102915" y="432267"/>
                </a:lnTo>
                <a:lnTo>
                  <a:pt x="128398" y="464380"/>
                </a:lnTo>
                <a:lnTo>
                  <a:pt x="156229" y="494420"/>
                </a:lnTo>
                <a:lnTo>
                  <a:pt x="186268" y="522251"/>
                </a:lnTo>
                <a:lnTo>
                  <a:pt x="218380" y="547735"/>
                </a:lnTo>
                <a:lnTo>
                  <a:pt x="252427" y="570735"/>
                </a:lnTo>
                <a:lnTo>
                  <a:pt x="288271" y="591113"/>
                </a:lnTo>
                <a:lnTo>
                  <a:pt x="325776" y="608733"/>
                </a:lnTo>
                <a:lnTo>
                  <a:pt x="364804" y="623458"/>
                </a:lnTo>
                <a:lnTo>
                  <a:pt x="405217" y="635149"/>
                </a:lnTo>
                <a:lnTo>
                  <a:pt x="446879" y="643669"/>
                </a:lnTo>
                <a:lnTo>
                  <a:pt x="489652" y="648883"/>
                </a:lnTo>
                <a:lnTo>
                  <a:pt x="533400" y="650651"/>
                </a:lnTo>
                <a:lnTo>
                  <a:pt x="577147" y="648883"/>
                </a:lnTo>
                <a:lnTo>
                  <a:pt x="619920" y="643669"/>
                </a:lnTo>
                <a:lnTo>
                  <a:pt x="661583" y="635149"/>
                </a:lnTo>
                <a:lnTo>
                  <a:pt x="701997" y="623458"/>
                </a:lnTo>
                <a:lnTo>
                  <a:pt x="741025" y="608733"/>
                </a:lnTo>
                <a:lnTo>
                  <a:pt x="778530" y="591113"/>
                </a:lnTo>
                <a:lnTo>
                  <a:pt x="814376" y="570735"/>
                </a:lnTo>
                <a:lnTo>
                  <a:pt x="848423" y="547735"/>
                </a:lnTo>
                <a:lnTo>
                  <a:pt x="880536" y="522251"/>
                </a:lnTo>
                <a:lnTo>
                  <a:pt x="910577" y="494420"/>
                </a:lnTo>
                <a:lnTo>
                  <a:pt x="938408" y="464380"/>
                </a:lnTo>
                <a:lnTo>
                  <a:pt x="948108" y="452158"/>
                </a:lnTo>
                <a:lnTo>
                  <a:pt x="269382" y="452158"/>
                </a:lnTo>
                <a:lnTo>
                  <a:pt x="224170" y="0"/>
                </a:lnTo>
                <a:close/>
              </a:path>
              <a:path w="1067434" h="650875">
                <a:moveTo>
                  <a:pt x="418607" y="9042"/>
                </a:moveTo>
                <a:lnTo>
                  <a:pt x="305564" y="9042"/>
                </a:lnTo>
                <a:lnTo>
                  <a:pt x="269382" y="452158"/>
                </a:lnTo>
                <a:lnTo>
                  <a:pt x="948108" y="452158"/>
                </a:lnTo>
                <a:lnTo>
                  <a:pt x="955284" y="443115"/>
                </a:lnTo>
                <a:lnTo>
                  <a:pt x="811976" y="443115"/>
                </a:lnTo>
                <a:lnTo>
                  <a:pt x="787346" y="298424"/>
                </a:lnTo>
                <a:lnTo>
                  <a:pt x="450255" y="298424"/>
                </a:lnTo>
                <a:lnTo>
                  <a:pt x="418607" y="9042"/>
                </a:lnTo>
                <a:close/>
              </a:path>
              <a:path w="1067434" h="650875">
                <a:moveTo>
                  <a:pt x="1055396" y="9042"/>
                </a:moveTo>
                <a:lnTo>
                  <a:pt x="866231" y="9042"/>
                </a:lnTo>
                <a:lnTo>
                  <a:pt x="811976" y="443115"/>
                </a:lnTo>
                <a:lnTo>
                  <a:pt x="955284" y="443115"/>
                </a:lnTo>
                <a:lnTo>
                  <a:pt x="963893" y="432267"/>
                </a:lnTo>
                <a:lnTo>
                  <a:pt x="986893" y="398220"/>
                </a:lnTo>
                <a:lnTo>
                  <a:pt x="1007272" y="362375"/>
                </a:lnTo>
                <a:lnTo>
                  <a:pt x="1024893" y="324869"/>
                </a:lnTo>
                <a:lnTo>
                  <a:pt x="1039618" y="285840"/>
                </a:lnTo>
                <a:lnTo>
                  <a:pt x="1051309" y="245425"/>
                </a:lnTo>
                <a:lnTo>
                  <a:pt x="1059831" y="203762"/>
                </a:lnTo>
                <a:lnTo>
                  <a:pt x="1065044" y="160987"/>
                </a:lnTo>
                <a:lnTo>
                  <a:pt x="1066812" y="117238"/>
                </a:lnTo>
                <a:lnTo>
                  <a:pt x="1065044" y="73493"/>
                </a:lnTo>
                <a:lnTo>
                  <a:pt x="1059831" y="30721"/>
                </a:lnTo>
                <a:lnTo>
                  <a:pt x="1055396" y="9042"/>
                </a:lnTo>
                <a:close/>
              </a:path>
              <a:path w="1067434" h="650875">
                <a:moveTo>
                  <a:pt x="567819" y="13563"/>
                </a:moveTo>
                <a:lnTo>
                  <a:pt x="481903" y="13563"/>
                </a:lnTo>
                <a:lnTo>
                  <a:pt x="450255" y="298424"/>
                </a:lnTo>
                <a:lnTo>
                  <a:pt x="787346" y="298424"/>
                </a:lnTo>
                <a:lnTo>
                  <a:pt x="769642" y="194424"/>
                </a:lnTo>
                <a:lnTo>
                  <a:pt x="599467" y="194424"/>
                </a:lnTo>
                <a:lnTo>
                  <a:pt x="567819" y="13563"/>
                </a:lnTo>
                <a:close/>
              </a:path>
              <a:path w="1067434" h="650875">
                <a:moveTo>
                  <a:pt x="739625" y="18084"/>
                </a:moveTo>
                <a:lnTo>
                  <a:pt x="631116" y="18084"/>
                </a:lnTo>
                <a:lnTo>
                  <a:pt x="599467" y="194424"/>
                </a:lnTo>
                <a:lnTo>
                  <a:pt x="769642" y="194424"/>
                </a:lnTo>
                <a:lnTo>
                  <a:pt x="739625" y="18084"/>
                </a:lnTo>
                <a:close/>
              </a:path>
            </a:pathLst>
          </a:custGeom>
          <a:solidFill>
            <a:srgbClr val="818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59672" y="758058"/>
            <a:ext cx="1042669" cy="452755"/>
          </a:xfrm>
          <a:custGeom>
            <a:avLst/>
            <a:gdLst/>
            <a:ahLst/>
            <a:cxnLst/>
            <a:rect l="l" t="t" r="r" b="b"/>
            <a:pathLst>
              <a:path w="1042670" h="452755">
                <a:moveTo>
                  <a:pt x="0" y="0"/>
                </a:moveTo>
                <a:lnTo>
                  <a:pt x="210905" y="0"/>
                </a:lnTo>
                <a:lnTo>
                  <a:pt x="256117" y="452158"/>
                </a:lnTo>
                <a:lnTo>
                  <a:pt x="292299" y="9042"/>
                </a:lnTo>
                <a:lnTo>
                  <a:pt x="405342" y="9042"/>
                </a:lnTo>
                <a:lnTo>
                  <a:pt x="436990" y="298424"/>
                </a:lnTo>
                <a:lnTo>
                  <a:pt x="468639" y="13563"/>
                </a:lnTo>
                <a:lnTo>
                  <a:pt x="554554" y="13563"/>
                </a:lnTo>
                <a:lnTo>
                  <a:pt x="586203" y="194424"/>
                </a:lnTo>
                <a:lnTo>
                  <a:pt x="617851" y="18084"/>
                </a:lnTo>
                <a:lnTo>
                  <a:pt x="726360" y="18084"/>
                </a:lnTo>
                <a:lnTo>
                  <a:pt x="798712" y="443115"/>
                </a:lnTo>
                <a:lnTo>
                  <a:pt x="852966" y="9042"/>
                </a:lnTo>
                <a:lnTo>
                  <a:pt x="1042132" y="9042"/>
                </a:lnTo>
              </a:path>
            </a:pathLst>
          </a:custGeom>
          <a:ln w="12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50658" y="335513"/>
            <a:ext cx="1066800" cy="1067435"/>
          </a:xfrm>
          <a:custGeom>
            <a:avLst/>
            <a:gdLst/>
            <a:ahLst/>
            <a:cxnLst/>
            <a:rect l="l" t="t" r="r" b="b"/>
            <a:pathLst>
              <a:path w="1066800" h="1067435">
                <a:moveTo>
                  <a:pt x="1066812" y="533412"/>
                </a:moveTo>
                <a:lnTo>
                  <a:pt x="1065044" y="577159"/>
                </a:lnTo>
                <a:lnTo>
                  <a:pt x="1059831" y="619933"/>
                </a:lnTo>
                <a:lnTo>
                  <a:pt x="1051310" y="661595"/>
                </a:lnTo>
                <a:lnTo>
                  <a:pt x="1039619" y="702009"/>
                </a:lnTo>
                <a:lnTo>
                  <a:pt x="1024895" y="741038"/>
                </a:lnTo>
                <a:lnTo>
                  <a:pt x="1007275" y="778543"/>
                </a:lnTo>
                <a:lnTo>
                  <a:pt x="986896" y="814388"/>
                </a:lnTo>
                <a:lnTo>
                  <a:pt x="963896" y="848436"/>
                </a:lnTo>
                <a:lnTo>
                  <a:pt x="938412" y="880549"/>
                </a:lnTo>
                <a:lnTo>
                  <a:pt x="910582" y="910589"/>
                </a:lnTo>
                <a:lnTo>
                  <a:pt x="880541" y="938421"/>
                </a:lnTo>
                <a:lnTo>
                  <a:pt x="848429" y="963905"/>
                </a:lnTo>
                <a:lnTo>
                  <a:pt x="814381" y="986906"/>
                </a:lnTo>
                <a:lnTo>
                  <a:pt x="778536" y="1007285"/>
                </a:lnTo>
                <a:lnTo>
                  <a:pt x="741030" y="1024906"/>
                </a:lnTo>
                <a:lnTo>
                  <a:pt x="702002" y="1039631"/>
                </a:lnTo>
                <a:lnTo>
                  <a:pt x="661587" y="1051322"/>
                </a:lnTo>
                <a:lnTo>
                  <a:pt x="619923" y="1059843"/>
                </a:lnTo>
                <a:lnTo>
                  <a:pt x="577148" y="1065057"/>
                </a:lnTo>
                <a:lnTo>
                  <a:pt x="533399" y="1066825"/>
                </a:lnTo>
                <a:lnTo>
                  <a:pt x="489652" y="1065057"/>
                </a:lnTo>
                <a:lnTo>
                  <a:pt x="446879" y="1059843"/>
                </a:lnTo>
                <a:lnTo>
                  <a:pt x="405217" y="1051322"/>
                </a:lnTo>
                <a:lnTo>
                  <a:pt x="364804" y="1039631"/>
                </a:lnTo>
                <a:lnTo>
                  <a:pt x="325776" y="1024906"/>
                </a:lnTo>
                <a:lnTo>
                  <a:pt x="288271" y="1007285"/>
                </a:lnTo>
                <a:lnTo>
                  <a:pt x="252427" y="986906"/>
                </a:lnTo>
                <a:lnTo>
                  <a:pt x="218380" y="963905"/>
                </a:lnTo>
                <a:lnTo>
                  <a:pt x="186268" y="938421"/>
                </a:lnTo>
                <a:lnTo>
                  <a:pt x="156229" y="910589"/>
                </a:lnTo>
                <a:lnTo>
                  <a:pt x="128398" y="880549"/>
                </a:lnTo>
                <a:lnTo>
                  <a:pt x="102915" y="848436"/>
                </a:lnTo>
                <a:lnTo>
                  <a:pt x="79915" y="814388"/>
                </a:lnTo>
                <a:lnTo>
                  <a:pt x="59537" y="778543"/>
                </a:lnTo>
                <a:lnTo>
                  <a:pt x="41917" y="741038"/>
                </a:lnTo>
                <a:lnTo>
                  <a:pt x="27193" y="702009"/>
                </a:lnTo>
                <a:lnTo>
                  <a:pt x="15501" y="661595"/>
                </a:lnTo>
                <a:lnTo>
                  <a:pt x="6981" y="619933"/>
                </a:lnTo>
                <a:lnTo>
                  <a:pt x="1768" y="577159"/>
                </a:lnTo>
                <a:lnTo>
                  <a:pt x="0" y="533412"/>
                </a:lnTo>
                <a:lnTo>
                  <a:pt x="1768" y="489665"/>
                </a:lnTo>
                <a:lnTo>
                  <a:pt x="6981" y="446891"/>
                </a:lnTo>
                <a:lnTo>
                  <a:pt x="15501" y="405229"/>
                </a:lnTo>
                <a:lnTo>
                  <a:pt x="27193" y="364815"/>
                </a:lnTo>
                <a:lnTo>
                  <a:pt x="41917" y="325787"/>
                </a:lnTo>
                <a:lnTo>
                  <a:pt x="59537" y="288281"/>
                </a:lnTo>
                <a:lnTo>
                  <a:pt x="79915" y="252436"/>
                </a:lnTo>
                <a:lnTo>
                  <a:pt x="102915" y="218388"/>
                </a:lnTo>
                <a:lnTo>
                  <a:pt x="128398" y="186276"/>
                </a:lnTo>
                <a:lnTo>
                  <a:pt x="156229" y="156235"/>
                </a:lnTo>
                <a:lnTo>
                  <a:pt x="186268" y="128404"/>
                </a:lnTo>
                <a:lnTo>
                  <a:pt x="218380" y="102919"/>
                </a:lnTo>
                <a:lnTo>
                  <a:pt x="252427" y="79919"/>
                </a:lnTo>
                <a:lnTo>
                  <a:pt x="288271" y="59539"/>
                </a:lnTo>
                <a:lnTo>
                  <a:pt x="325776" y="41919"/>
                </a:lnTo>
                <a:lnTo>
                  <a:pt x="364804" y="27194"/>
                </a:lnTo>
                <a:lnTo>
                  <a:pt x="405217" y="15502"/>
                </a:lnTo>
                <a:lnTo>
                  <a:pt x="446879" y="6981"/>
                </a:lnTo>
                <a:lnTo>
                  <a:pt x="489652" y="1768"/>
                </a:lnTo>
                <a:lnTo>
                  <a:pt x="533399" y="0"/>
                </a:lnTo>
                <a:lnTo>
                  <a:pt x="577148" y="1768"/>
                </a:lnTo>
                <a:lnTo>
                  <a:pt x="619923" y="6981"/>
                </a:lnTo>
                <a:lnTo>
                  <a:pt x="661587" y="15502"/>
                </a:lnTo>
                <a:lnTo>
                  <a:pt x="702002" y="27194"/>
                </a:lnTo>
                <a:lnTo>
                  <a:pt x="741030" y="41919"/>
                </a:lnTo>
                <a:lnTo>
                  <a:pt x="778536" y="59539"/>
                </a:lnTo>
                <a:lnTo>
                  <a:pt x="814381" y="79919"/>
                </a:lnTo>
                <a:lnTo>
                  <a:pt x="848429" y="102919"/>
                </a:lnTo>
                <a:lnTo>
                  <a:pt x="880541" y="128404"/>
                </a:lnTo>
                <a:lnTo>
                  <a:pt x="910582" y="156235"/>
                </a:lnTo>
                <a:lnTo>
                  <a:pt x="938412" y="186276"/>
                </a:lnTo>
                <a:lnTo>
                  <a:pt x="963896" y="218388"/>
                </a:lnTo>
                <a:lnTo>
                  <a:pt x="986896" y="252436"/>
                </a:lnTo>
                <a:lnTo>
                  <a:pt x="1007275" y="288281"/>
                </a:lnTo>
                <a:lnTo>
                  <a:pt x="1024895" y="325787"/>
                </a:lnTo>
                <a:lnTo>
                  <a:pt x="1039619" y="364815"/>
                </a:lnTo>
                <a:lnTo>
                  <a:pt x="1051310" y="405229"/>
                </a:lnTo>
                <a:lnTo>
                  <a:pt x="1059831" y="446891"/>
                </a:lnTo>
                <a:lnTo>
                  <a:pt x="1065044" y="489665"/>
                </a:lnTo>
                <a:lnTo>
                  <a:pt x="1066812" y="533412"/>
                </a:lnTo>
                <a:close/>
              </a:path>
            </a:pathLst>
          </a:custGeom>
          <a:ln w="1912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969688" y="1906353"/>
            <a:ext cx="119761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 marR="5080" indent="-101600">
              <a:lnSpc>
                <a:spcPct val="119100"/>
              </a:lnSpc>
            </a:pPr>
            <a:r>
              <a:rPr sz="700" dirty="0">
                <a:solidFill>
                  <a:srgbClr val="414042"/>
                </a:solidFill>
                <a:latin typeface="Lucida Sans Unicode"/>
                <a:cs typeface="Lucida Sans Unicode"/>
              </a:rPr>
              <a:t>Efekat kvašenja „klasičnim“ sredstvima za čišćenje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845087" y="1906353"/>
            <a:ext cx="120523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414042"/>
                </a:solidFill>
                <a:latin typeface="Lucida Sans Unicode"/>
                <a:cs typeface="Lucida Sans Unicode"/>
              </a:rPr>
              <a:t>Efekat velike moći kvašenja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57200" y="255953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201" y="0"/>
                </a:moveTo>
                <a:lnTo>
                  <a:pt x="0" y="61201"/>
                </a:lnTo>
                <a:lnTo>
                  <a:pt x="61201" y="61201"/>
                </a:lnTo>
                <a:lnTo>
                  <a:pt x="61201" y="0"/>
                </a:lnTo>
                <a:close/>
              </a:path>
            </a:pathLst>
          </a:custGeom>
          <a:solidFill>
            <a:srgbClr val="00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44500" y="2198202"/>
            <a:ext cx="3920490" cy="607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mk-MK" sz="1400" dirty="0" smtClean="0">
                <a:solidFill>
                  <a:srgbClr val="0081C6"/>
                </a:solidFill>
                <a:latin typeface="Lucida Sans Unicode"/>
                <a:cs typeface="Lucida Sans Unicode"/>
              </a:rPr>
              <a:t>Подрачје на примена</a:t>
            </a:r>
            <a:endParaRPr sz="1400" dirty="0">
              <a:latin typeface="Lucida Sans Unicode"/>
              <a:cs typeface="Lucida Sans Unicode"/>
            </a:endParaRPr>
          </a:p>
          <a:p>
            <a:pPr marL="190500">
              <a:lnSpc>
                <a:spcPct val="100000"/>
              </a:lnSpc>
              <a:spcBef>
                <a:spcPts val="894"/>
              </a:spcBef>
            </a:pPr>
            <a:r>
              <a:rPr lang="mk-MK"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Секодневно чистење канцеларии, јавни згради, болници, училишта и друго.</a:t>
            </a:r>
            <a:endParaRPr sz="900" dirty="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40804" y="3784955"/>
            <a:ext cx="1141730" cy="1020444"/>
          </a:xfrm>
          <a:custGeom>
            <a:avLst/>
            <a:gdLst/>
            <a:ahLst/>
            <a:cxnLst/>
            <a:rect l="l" t="t" r="r" b="b"/>
            <a:pathLst>
              <a:path w="1141730" h="1020445">
                <a:moveTo>
                  <a:pt x="0" y="1020051"/>
                </a:moveTo>
                <a:lnTo>
                  <a:pt x="1141463" y="1020051"/>
                </a:lnTo>
                <a:lnTo>
                  <a:pt x="1141463" y="0"/>
                </a:lnTo>
                <a:lnTo>
                  <a:pt x="0" y="0"/>
                </a:lnTo>
                <a:lnTo>
                  <a:pt x="0" y="1020051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2659" y="3785195"/>
            <a:ext cx="1143635" cy="1020444"/>
          </a:xfrm>
          <a:custGeom>
            <a:avLst/>
            <a:gdLst/>
            <a:ahLst/>
            <a:cxnLst/>
            <a:rect l="l" t="t" r="r" b="b"/>
            <a:pathLst>
              <a:path w="1143635" h="1020445">
                <a:moveTo>
                  <a:pt x="1143558" y="1020203"/>
                </a:moveTo>
                <a:lnTo>
                  <a:pt x="0" y="1020203"/>
                </a:lnTo>
                <a:lnTo>
                  <a:pt x="0" y="0"/>
                </a:lnTo>
                <a:lnTo>
                  <a:pt x="1143558" y="0"/>
                </a:lnTo>
                <a:lnTo>
                  <a:pt x="1143558" y="1020203"/>
                </a:lnTo>
                <a:close/>
              </a:path>
            </a:pathLst>
          </a:custGeom>
          <a:ln w="5715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6651" y="3907440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40" h="777239">
                <a:moveTo>
                  <a:pt x="388620" y="0"/>
                </a:moveTo>
                <a:lnTo>
                  <a:pt x="325583" y="5086"/>
                </a:lnTo>
                <a:lnTo>
                  <a:pt x="265785" y="19811"/>
                </a:lnTo>
                <a:lnTo>
                  <a:pt x="210026" y="43376"/>
                </a:lnTo>
                <a:lnTo>
                  <a:pt x="159105" y="74980"/>
                </a:lnTo>
                <a:lnTo>
                  <a:pt x="113823" y="113823"/>
                </a:lnTo>
                <a:lnTo>
                  <a:pt x="74980" y="159105"/>
                </a:lnTo>
                <a:lnTo>
                  <a:pt x="43376" y="210026"/>
                </a:lnTo>
                <a:lnTo>
                  <a:pt x="19811" y="265785"/>
                </a:lnTo>
                <a:lnTo>
                  <a:pt x="5086" y="325583"/>
                </a:lnTo>
                <a:lnTo>
                  <a:pt x="0" y="388619"/>
                </a:lnTo>
                <a:lnTo>
                  <a:pt x="1288" y="420493"/>
                </a:lnTo>
                <a:lnTo>
                  <a:pt x="11294" y="482010"/>
                </a:lnTo>
                <a:lnTo>
                  <a:pt x="30539" y="539888"/>
                </a:lnTo>
                <a:lnTo>
                  <a:pt x="58223" y="593328"/>
                </a:lnTo>
                <a:lnTo>
                  <a:pt x="93547" y="641530"/>
                </a:lnTo>
                <a:lnTo>
                  <a:pt x="135709" y="683692"/>
                </a:lnTo>
                <a:lnTo>
                  <a:pt x="183911" y="719016"/>
                </a:lnTo>
                <a:lnTo>
                  <a:pt x="237351" y="746700"/>
                </a:lnTo>
                <a:lnTo>
                  <a:pt x="295229" y="765945"/>
                </a:lnTo>
                <a:lnTo>
                  <a:pt x="356746" y="775951"/>
                </a:lnTo>
                <a:lnTo>
                  <a:pt x="388620" y="777239"/>
                </a:lnTo>
                <a:lnTo>
                  <a:pt x="420493" y="775951"/>
                </a:lnTo>
                <a:lnTo>
                  <a:pt x="482010" y="765945"/>
                </a:lnTo>
                <a:lnTo>
                  <a:pt x="539888" y="746700"/>
                </a:lnTo>
                <a:lnTo>
                  <a:pt x="593328" y="719016"/>
                </a:lnTo>
                <a:lnTo>
                  <a:pt x="641530" y="683692"/>
                </a:lnTo>
                <a:lnTo>
                  <a:pt x="683692" y="641530"/>
                </a:lnTo>
                <a:lnTo>
                  <a:pt x="719016" y="593328"/>
                </a:lnTo>
                <a:lnTo>
                  <a:pt x="746700" y="539888"/>
                </a:lnTo>
                <a:lnTo>
                  <a:pt x="765945" y="482010"/>
                </a:lnTo>
                <a:lnTo>
                  <a:pt x="775951" y="420493"/>
                </a:lnTo>
                <a:lnTo>
                  <a:pt x="777240" y="388619"/>
                </a:lnTo>
                <a:lnTo>
                  <a:pt x="775951" y="356746"/>
                </a:lnTo>
                <a:lnTo>
                  <a:pt x="765945" y="295229"/>
                </a:lnTo>
                <a:lnTo>
                  <a:pt x="746700" y="237351"/>
                </a:lnTo>
                <a:lnTo>
                  <a:pt x="719016" y="183911"/>
                </a:lnTo>
                <a:lnTo>
                  <a:pt x="683692" y="135709"/>
                </a:lnTo>
                <a:lnTo>
                  <a:pt x="641530" y="93547"/>
                </a:lnTo>
                <a:lnTo>
                  <a:pt x="593328" y="58223"/>
                </a:lnTo>
                <a:lnTo>
                  <a:pt x="539888" y="30539"/>
                </a:lnTo>
                <a:lnTo>
                  <a:pt x="482010" y="11294"/>
                </a:lnTo>
                <a:lnTo>
                  <a:pt x="420493" y="1288"/>
                </a:lnTo>
                <a:lnTo>
                  <a:pt x="388620" y="0"/>
                </a:lnTo>
                <a:close/>
              </a:path>
            </a:pathLst>
          </a:custGeom>
          <a:solidFill>
            <a:srgbClr val="00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6651" y="3907440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40" h="777239">
                <a:moveTo>
                  <a:pt x="777240" y="388619"/>
                </a:moveTo>
                <a:lnTo>
                  <a:pt x="772153" y="451656"/>
                </a:lnTo>
                <a:lnTo>
                  <a:pt x="757428" y="511454"/>
                </a:lnTo>
                <a:lnTo>
                  <a:pt x="733863" y="567213"/>
                </a:lnTo>
                <a:lnTo>
                  <a:pt x="702259" y="618134"/>
                </a:lnTo>
                <a:lnTo>
                  <a:pt x="663416" y="663416"/>
                </a:lnTo>
                <a:lnTo>
                  <a:pt x="618134" y="702259"/>
                </a:lnTo>
                <a:lnTo>
                  <a:pt x="567213" y="733863"/>
                </a:lnTo>
                <a:lnTo>
                  <a:pt x="511454" y="757427"/>
                </a:lnTo>
                <a:lnTo>
                  <a:pt x="451656" y="772153"/>
                </a:lnTo>
                <a:lnTo>
                  <a:pt x="388620" y="777239"/>
                </a:lnTo>
                <a:lnTo>
                  <a:pt x="356746" y="775951"/>
                </a:lnTo>
                <a:lnTo>
                  <a:pt x="295229" y="765945"/>
                </a:lnTo>
                <a:lnTo>
                  <a:pt x="237351" y="746700"/>
                </a:lnTo>
                <a:lnTo>
                  <a:pt x="183911" y="719016"/>
                </a:lnTo>
                <a:lnTo>
                  <a:pt x="135709" y="683692"/>
                </a:lnTo>
                <a:lnTo>
                  <a:pt x="93547" y="641530"/>
                </a:lnTo>
                <a:lnTo>
                  <a:pt x="58223" y="593328"/>
                </a:lnTo>
                <a:lnTo>
                  <a:pt x="30539" y="539888"/>
                </a:lnTo>
                <a:lnTo>
                  <a:pt x="11294" y="482010"/>
                </a:lnTo>
                <a:lnTo>
                  <a:pt x="1288" y="420493"/>
                </a:lnTo>
                <a:lnTo>
                  <a:pt x="0" y="388619"/>
                </a:lnTo>
                <a:lnTo>
                  <a:pt x="1288" y="356746"/>
                </a:lnTo>
                <a:lnTo>
                  <a:pt x="11294" y="295229"/>
                </a:lnTo>
                <a:lnTo>
                  <a:pt x="30539" y="237351"/>
                </a:lnTo>
                <a:lnTo>
                  <a:pt x="58223" y="183911"/>
                </a:lnTo>
                <a:lnTo>
                  <a:pt x="93547" y="135709"/>
                </a:lnTo>
                <a:lnTo>
                  <a:pt x="135709" y="93547"/>
                </a:lnTo>
                <a:lnTo>
                  <a:pt x="183911" y="58223"/>
                </a:lnTo>
                <a:lnTo>
                  <a:pt x="237351" y="30539"/>
                </a:lnTo>
                <a:lnTo>
                  <a:pt x="295229" y="11294"/>
                </a:lnTo>
                <a:lnTo>
                  <a:pt x="356746" y="1288"/>
                </a:lnTo>
                <a:lnTo>
                  <a:pt x="388620" y="0"/>
                </a:lnTo>
                <a:lnTo>
                  <a:pt x="420493" y="1288"/>
                </a:lnTo>
                <a:lnTo>
                  <a:pt x="482010" y="11294"/>
                </a:lnTo>
                <a:lnTo>
                  <a:pt x="539888" y="30539"/>
                </a:lnTo>
                <a:lnTo>
                  <a:pt x="593328" y="58223"/>
                </a:lnTo>
                <a:lnTo>
                  <a:pt x="641530" y="93547"/>
                </a:lnTo>
                <a:lnTo>
                  <a:pt x="683692" y="135709"/>
                </a:lnTo>
                <a:lnTo>
                  <a:pt x="719016" y="183911"/>
                </a:lnTo>
                <a:lnTo>
                  <a:pt x="746700" y="237351"/>
                </a:lnTo>
                <a:lnTo>
                  <a:pt x="765945" y="295229"/>
                </a:lnTo>
                <a:lnTo>
                  <a:pt x="775951" y="356746"/>
                </a:lnTo>
                <a:lnTo>
                  <a:pt x="777240" y="388619"/>
                </a:lnTo>
                <a:close/>
              </a:path>
            </a:pathLst>
          </a:custGeom>
          <a:ln w="13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8271" y="4182839"/>
            <a:ext cx="198120" cy="367665"/>
          </a:xfrm>
          <a:custGeom>
            <a:avLst/>
            <a:gdLst/>
            <a:ahLst/>
            <a:cxnLst/>
            <a:rect l="l" t="t" r="r" b="b"/>
            <a:pathLst>
              <a:path w="198119" h="367664">
                <a:moveTo>
                  <a:pt x="130588" y="0"/>
                </a:moveTo>
                <a:lnTo>
                  <a:pt x="16202" y="12"/>
                </a:lnTo>
                <a:lnTo>
                  <a:pt x="2127" y="2911"/>
                </a:lnTo>
                <a:lnTo>
                  <a:pt x="0" y="18925"/>
                </a:lnTo>
                <a:lnTo>
                  <a:pt x="2464" y="34192"/>
                </a:lnTo>
                <a:lnTo>
                  <a:pt x="18135" y="36604"/>
                </a:lnTo>
                <a:lnTo>
                  <a:pt x="28098" y="36637"/>
                </a:lnTo>
                <a:lnTo>
                  <a:pt x="42212" y="39638"/>
                </a:lnTo>
                <a:lnTo>
                  <a:pt x="44500" y="55439"/>
                </a:lnTo>
                <a:lnTo>
                  <a:pt x="44517" y="313802"/>
                </a:lnTo>
                <a:lnTo>
                  <a:pt x="42779" y="326490"/>
                </a:lnTo>
                <a:lnTo>
                  <a:pt x="35241" y="330354"/>
                </a:lnTo>
                <a:lnTo>
                  <a:pt x="12509" y="330775"/>
                </a:lnTo>
                <a:lnTo>
                  <a:pt x="3403" y="331537"/>
                </a:lnTo>
                <a:lnTo>
                  <a:pt x="2373" y="336131"/>
                </a:lnTo>
                <a:lnTo>
                  <a:pt x="790" y="348739"/>
                </a:lnTo>
                <a:lnTo>
                  <a:pt x="1510" y="361255"/>
                </a:lnTo>
                <a:lnTo>
                  <a:pt x="1993" y="364061"/>
                </a:lnTo>
                <a:lnTo>
                  <a:pt x="11480" y="366931"/>
                </a:lnTo>
                <a:lnTo>
                  <a:pt x="185017" y="367162"/>
                </a:lnTo>
                <a:lnTo>
                  <a:pt x="195901" y="363134"/>
                </a:lnTo>
                <a:lnTo>
                  <a:pt x="197878" y="344913"/>
                </a:lnTo>
                <a:lnTo>
                  <a:pt x="194607" y="332430"/>
                </a:lnTo>
                <a:lnTo>
                  <a:pt x="178040" y="330584"/>
                </a:lnTo>
                <a:lnTo>
                  <a:pt x="163475" y="330305"/>
                </a:lnTo>
                <a:lnTo>
                  <a:pt x="154631" y="324978"/>
                </a:lnTo>
                <a:lnTo>
                  <a:pt x="153336" y="305882"/>
                </a:lnTo>
                <a:lnTo>
                  <a:pt x="153233" y="12157"/>
                </a:lnTo>
                <a:lnTo>
                  <a:pt x="149001" y="1636"/>
                </a:lnTo>
                <a:lnTo>
                  <a:pt x="1305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40240" y="4024014"/>
            <a:ext cx="113664" cy="106680"/>
          </a:xfrm>
          <a:custGeom>
            <a:avLst/>
            <a:gdLst/>
            <a:ahLst/>
            <a:cxnLst/>
            <a:rect l="l" t="t" r="r" b="b"/>
            <a:pathLst>
              <a:path w="113665" h="106679">
                <a:moveTo>
                  <a:pt x="50488" y="0"/>
                </a:moveTo>
                <a:lnTo>
                  <a:pt x="13490" y="16980"/>
                </a:lnTo>
                <a:lnTo>
                  <a:pt x="0" y="57066"/>
                </a:lnTo>
                <a:lnTo>
                  <a:pt x="2432" y="71240"/>
                </a:lnTo>
                <a:lnTo>
                  <a:pt x="28249" y="100409"/>
                </a:lnTo>
                <a:lnTo>
                  <a:pt x="58262" y="106396"/>
                </a:lnTo>
                <a:lnTo>
                  <a:pt x="67037" y="105880"/>
                </a:lnTo>
                <a:lnTo>
                  <a:pt x="101540" y="88042"/>
                </a:lnTo>
                <a:lnTo>
                  <a:pt x="113526" y="44999"/>
                </a:lnTo>
                <a:lnTo>
                  <a:pt x="110276" y="31996"/>
                </a:lnTo>
                <a:lnTo>
                  <a:pt x="82743" y="5354"/>
                </a:lnTo>
                <a:lnTo>
                  <a:pt x="50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49080" y="3777581"/>
            <a:ext cx="1157617" cy="1033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16653" y="3777278"/>
            <a:ext cx="1166672" cy="1033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72289" y="3779913"/>
            <a:ext cx="1149985" cy="1028065"/>
          </a:xfrm>
          <a:custGeom>
            <a:avLst/>
            <a:gdLst/>
            <a:ahLst/>
            <a:cxnLst/>
            <a:rect l="l" t="t" r="r" b="b"/>
            <a:pathLst>
              <a:path w="1149984" h="1028064">
                <a:moveTo>
                  <a:pt x="0" y="1027455"/>
                </a:moveTo>
                <a:lnTo>
                  <a:pt x="1149743" y="1027455"/>
                </a:lnTo>
                <a:lnTo>
                  <a:pt x="1149743" y="0"/>
                </a:lnTo>
                <a:lnTo>
                  <a:pt x="0" y="0"/>
                </a:lnTo>
                <a:lnTo>
                  <a:pt x="0" y="1027455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874149" y="3780155"/>
            <a:ext cx="1151890" cy="1028065"/>
          </a:xfrm>
          <a:custGeom>
            <a:avLst/>
            <a:gdLst/>
            <a:ahLst/>
            <a:cxnLst/>
            <a:rect l="l" t="t" r="r" b="b"/>
            <a:pathLst>
              <a:path w="1151890" h="1028064">
                <a:moveTo>
                  <a:pt x="1151864" y="1027607"/>
                </a:moveTo>
                <a:lnTo>
                  <a:pt x="0" y="1027607"/>
                </a:lnTo>
                <a:lnTo>
                  <a:pt x="0" y="0"/>
                </a:lnTo>
                <a:lnTo>
                  <a:pt x="1151864" y="0"/>
                </a:lnTo>
                <a:lnTo>
                  <a:pt x="1151864" y="1027607"/>
                </a:lnTo>
                <a:close/>
              </a:path>
            </a:pathLst>
          </a:custGeom>
          <a:ln w="5753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51698" y="3942445"/>
            <a:ext cx="628650" cy="708660"/>
          </a:xfrm>
          <a:custGeom>
            <a:avLst/>
            <a:gdLst/>
            <a:ahLst/>
            <a:cxnLst/>
            <a:rect l="l" t="t" r="r" b="b"/>
            <a:pathLst>
              <a:path w="628650" h="708660">
                <a:moveTo>
                  <a:pt x="588975" y="0"/>
                </a:moveTo>
                <a:lnTo>
                  <a:pt x="33913" y="347"/>
                </a:lnTo>
                <a:lnTo>
                  <a:pt x="2610" y="25074"/>
                </a:lnTo>
                <a:lnTo>
                  <a:pt x="0" y="39128"/>
                </a:lnTo>
                <a:lnTo>
                  <a:pt x="349" y="674669"/>
                </a:lnTo>
                <a:lnTo>
                  <a:pt x="4709" y="688032"/>
                </a:lnTo>
                <a:lnTo>
                  <a:pt x="13282" y="698790"/>
                </a:lnTo>
                <a:lnTo>
                  <a:pt x="25087" y="705962"/>
                </a:lnTo>
                <a:lnTo>
                  <a:pt x="39141" y="708571"/>
                </a:lnTo>
                <a:lnTo>
                  <a:pt x="594202" y="708223"/>
                </a:lnTo>
                <a:lnTo>
                  <a:pt x="607563" y="703867"/>
                </a:lnTo>
                <a:lnTo>
                  <a:pt x="618321" y="695296"/>
                </a:lnTo>
                <a:lnTo>
                  <a:pt x="625494" y="683491"/>
                </a:lnTo>
                <a:lnTo>
                  <a:pt x="628103" y="669429"/>
                </a:lnTo>
                <a:lnTo>
                  <a:pt x="627757" y="33910"/>
                </a:lnTo>
                <a:lnTo>
                  <a:pt x="623404" y="20546"/>
                </a:lnTo>
                <a:lnTo>
                  <a:pt x="614835" y="9785"/>
                </a:lnTo>
                <a:lnTo>
                  <a:pt x="603031" y="2609"/>
                </a:lnTo>
                <a:lnTo>
                  <a:pt x="588975" y="0"/>
                </a:lnTo>
                <a:close/>
              </a:path>
            </a:pathLst>
          </a:custGeom>
          <a:solidFill>
            <a:srgbClr val="00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45155" y="3935891"/>
            <a:ext cx="641350" cy="721995"/>
          </a:xfrm>
          <a:custGeom>
            <a:avLst/>
            <a:gdLst/>
            <a:ahLst/>
            <a:cxnLst/>
            <a:rect l="l" t="t" r="r" b="b"/>
            <a:pathLst>
              <a:path w="641350" h="721995">
                <a:moveTo>
                  <a:pt x="595515" y="0"/>
                </a:moveTo>
                <a:lnTo>
                  <a:pt x="45681" y="0"/>
                </a:lnTo>
                <a:lnTo>
                  <a:pt x="31494" y="2255"/>
                </a:lnTo>
                <a:lnTo>
                  <a:pt x="2655" y="30333"/>
                </a:lnTo>
                <a:lnTo>
                  <a:pt x="0" y="675982"/>
                </a:lnTo>
                <a:lnTo>
                  <a:pt x="2255" y="690175"/>
                </a:lnTo>
                <a:lnTo>
                  <a:pt x="30327" y="719021"/>
                </a:lnTo>
                <a:lnTo>
                  <a:pt x="595515" y="721677"/>
                </a:lnTo>
                <a:lnTo>
                  <a:pt x="609702" y="719422"/>
                </a:lnTo>
                <a:lnTo>
                  <a:pt x="622084" y="713136"/>
                </a:lnTo>
                <a:lnTo>
                  <a:pt x="626773" y="708571"/>
                </a:lnTo>
                <a:lnTo>
                  <a:pt x="45681" y="708571"/>
                </a:lnTo>
                <a:lnTo>
                  <a:pt x="31814" y="705479"/>
                </a:lnTo>
                <a:lnTo>
                  <a:pt x="20905" y="697142"/>
                </a:lnTo>
                <a:lnTo>
                  <a:pt x="14359" y="684965"/>
                </a:lnTo>
                <a:lnTo>
                  <a:pt x="13106" y="45694"/>
                </a:lnTo>
                <a:lnTo>
                  <a:pt x="16195" y="31824"/>
                </a:lnTo>
                <a:lnTo>
                  <a:pt x="24527" y="20911"/>
                </a:lnTo>
                <a:lnTo>
                  <a:pt x="36699" y="14360"/>
                </a:lnTo>
                <a:lnTo>
                  <a:pt x="626807" y="13106"/>
                </a:lnTo>
                <a:lnTo>
                  <a:pt x="623067" y="9265"/>
                </a:lnTo>
                <a:lnTo>
                  <a:pt x="610879" y="2658"/>
                </a:lnTo>
                <a:lnTo>
                  <a:pt x="596823" y="18"/>
                </a:lnTo>
                <a:lnTo>
                  <a:pt x="595515" y="0"/>
                </a:lnTo>
                <a:close/>
              </a:path>
              <a:path w="641350" h="721995">
                <a:moveTo>
                  <a:pt x="626807" y="13106"/>
                </a:moveTo>
                <a:lnTo>
                  <a:pt x="595515" y="13106"/>
                </a:lnTo>
                <a:lnTo>
                  <a:pt x="609383" y="16196"/>
                </a:lnTo>
                <a:lnTo>
                  <a:pt x="620295" y="24530"/>
                </a:lnTo>
                <a:lnTo>
                  <a:pt x="626847" y="36703"/>
                </a:lnTo>
                <a:lnTo>
                  <a:pt x="628103" y="675982"/>
                </a:lnTo>
                <a:lnTo>
                  <a:pt x="625013" y="689850"/>
                </a:lnTo>
                <a:lnTo>
                  <a:pt x="616679" y="700762"/>
                </a:lnTo>
                <a:lnTo>
                  <a:pt x="604506" y="707314"/>
                </a:lnTo>
                <a:lnTo>
                  <a:pt x="45681" y="708571"/>
                </a:lnTo>
                <a:lnTo>
                  <a:pt x="626773" y="708571"/>
                </a:lnTo>
                <a:lnTo>
                  <a:pt x="631940" y="703539"/>
                </a:lnTo>
                <a:lnTo>
                  <a:pt x="638550" y="691351"/>
                </a:lnTo>
                <a:lnTo>
                  <a:pt x="641191" y="677290"/>
                </a:lnTo>
                <a:lnTo>
                  <a:pt x="641210" y="45694"/>
                </a:lnTo>
                <a:lnTo>
                  <a:pt x="638953" y="31503"/>
                </a:lnTo>
                <a:lnTo>
                  <a:pt x="632665" y="19120"/>
                </a:lnTo>
                <a:lnTo>
                  <a:pt x="626807" y="131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325566" y="4174875"/>
            <a:ext cx="272415" cy="156845"/>
          </a:xfrm>
          <a:custGeom>
            <a:avLst/>
            <a:gdLst/>
            <a:ahLst/>
            <a:cxnLst/>
            <a:rect l="l" t="t" r="r" b="b"/>
            <a:pathLst>
              <a:path w="272415" h="156845">
                <a:moveTo>
                  <a:pt x="239521" y="0"/>
                </a:moveTo>
                <a:lnTo>
                  <a:pt x="23044" y="1428"/>
                </a:lnTo>
                <a:lnTo>
                  <a:pt x="11142" y="8222"/>
                </a:lnTo>
                <a:lnTo>
                  <a:pt x="3010" y="19360"/>
                </a:lnTo>
                <a:lnTo>
                  <a:pt x="0" y="33451"/>
                </a:lnTo>
                <a:lnTo>
                  <a:pt x="1383" y="132574"/>
                </a:lnTo>
                <a:lnTo>
                  <a:pt x="7974" y="144839"/>
                </a:lnTo>
                <a:lnTo>
                  <a:pt x="18784" y="153220"/>
                </a:lnTo>
                <a:lnTo>
                  <a:pt x="32461" y="156324"/>
                </a:lnTo>
                <a:lnTo>
                  <a:pt x="248926" y="154898"/>
                </a:lnTo>
                <a:lnTo>
                  <a:pt x="260831" y="148106"/>
                </a:lnTo>
                <a:lnTo>
                  <a:pt x="268969" y="136971"/>
                </a:lnTo>
                <a:lnTo>
                  <a:pt x="271983" y="122885"/>
                </a:lnTo>
                <a:lnTo>
                  <a:pt x="270596" y="23748"/>
                </a:lnTo>
                <a:lnTo>
                  <a:pt x="264000" y="11482"/>
                </a:lnTo>
                <a:lnTo>
                  <a:pt x="253190" y="3102"/>
                </a:lnTo>
                <a:lnTo>
                  <a:pt x="2395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97134" y="3994954"/>
            <a:ext cx="123189" cy="241935"/>
          </a:xfrm>
          <a:custGeom>
            <a:avLst/>
            <a:gdLst/>
            <a:ahLst/>
            <a:cxnLst/>
            <a:rect l="l" t="t" r="r" b="b"/>
            <a:pathLst>
              <a:path w="123190" h="241935">
                <a:moveTo>
                  <a:pt x="34899" y="0"/>
                </a:moveTo>
                <a:lnTo>
                  <a:pt x="20677" y="2893"/>
                </a:lnTo>
                <a:lnTo>
                  <a:pt x="9272" y="10739"/>
                </a:lnTo>
                <a:lnTo>
                  <a:pt x="1987" y="22288"/>
                </a:lnTo>
                <a:lnTo>
                  <a:pt x="0" y="208419"/>
                </a:lnTo>
                <a:lnTo>
                  <a:pt x="3018" y="222044"/>
                </a:lnTo>
                <a:lnTo>
                  <a:pt x="11205" y="232972"/>
                </a:lnTo>
                <a:lnTo>
                  <a:pt x="23259" y="239954"/>
                </a:lnTo>
                <a:lnTo>
                  <a:pt x="88214" y="241858"/>
                </a:lnTo>
                <a:lnTo>
                  <a:pt x="102436" y="238965"/>
                </a:lnTo>
                <a:lnTo>
                  <a:pt x="113841" y="231119"/>
                </a:lnTo>
                <a:lnTo>
                  <a:pt x="121126" y="219570"/>
                </a:lnTo>
                <a:lnTo>
                  <a:pt x="123113" y="33439"/>
                </a:lnTo>
                <a:lnTo>
                  <a:pt x="120095" y="19814"/>
                </a:lnTo>
                <a:lnTo>
                  <a:pt x="111908" y="8886"/>
                </a:lnTo>
                <a:lnTo>
                  <a:pt x="99854" y="1904"/>
                </a:lnTo>
                <a:lnTo>
                  <a:pt x="34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333768" y="4353434"/>
            <a:ext cx="39370" cy="40005"/>
          </a:xfrm>
          <a:custGeom>
            <a:avLst/>
            <a:gdLst/>
            <a:ahLst/>
            <a:cxnLst/>
            <a:rect l="l" t="t" r="r" b="b"/>
            <a:pathLst>
              <a:path w="39370" h="40004">
                <a:moveTo>
                  <a:pt x="35178" y="0"/>
                </a:moveTo>
                <a:lnTo>
                  <a:pt x="31800" y="0"/>
                </a:lnTo>
                <a:lnTo>
                  <a:pt x="50" y="32118"/>
                </a:lnTo>
                <a:lnTo>
                  <a:pt x="0" y="35585"/>
                </a:lnTo>
                <a:lnTo>
                  <a:pt x="4127" y="39878"/>
                </a:lnTo>
                <a:lnTo>
                  <a:pt x="7505" y="39878"/>
                </a:lnTo>
                <a:lnTo>
                  <a:pt x="39255" y="7759"/>
                </a:lnTo>
                <a:lnTo>
                  <a:pt x="39293" y="4292"/>
                </a:lnTo>
                <a:lnTo>
                  <a:pt x="35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90273" y="4397437"/>
            <a:ext cx="39370" cy="40005"/>
          </a:xfrm>
          <a:custGeom>
            <a:avLst/>
            <a:gdLst/>
            <a:ahLst/>
            <a:cxnLst/>
            <a:rect l="l" t="t" r="r" b="b"/>
            <a:pathLst>
              <a:path w="39370" h="40004">
                <a:moveTo>
                  <a:pt x="35178" y="0"/>
                </a:moveTo>
                <a:lnTo>
                  <a:pt x="31800" y="0"/>
                </a:lnTo>
                <a:lnTo>
                  <a:pt x="50" y="32118"/>
                </a:lnTo>
                <a:lnTo>
                  <a:pt x="0" y="35585"/>
                </a:lnTo>
                <a:lnTo>
                  <a:pt x="4127" y="39878"/>
                </a:lnTo>
                <a:lnTo>
                  <a:pt x="7505" y="39878"/>
                </a:lnTo>
                <a:lnTo>
                  <a:pt x="39255" y="7759"/>
                </a:lnTo>
                <a:lnTo>
                  <a:pt x="39293" y="4292"/>
                </a:lnTo>
                <a:lnTo>
                  <a:pt x="35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45819" y="4442411"/>
            <a:ext cx="39370" cy="40005"/>
          </a:xfrm>
          <a:custGeom>
            <a:avLst/>
            <a:gdLst/>
            <a:ahLst/>
            <a:cxnLst/>
            <a:rect l="l" t="t" r="r" b="b"/>
            <a:pathLst>
              <a:path w="39370" h="40004">
                <a:moveTo>
                  <a:pt x="35178" y="0"/>
                </a:moveTo>
                <a:lnTo>
                  <a:pt x="31800" y="0"/>
                </a:lnTo>
                <a:lnTo>
                  <a:pt x="50" y="32118"/>
                </a:lnTo>
                <a:lnTo>
                  <a:pt x="0" y="35585"/>
                </a:lnTo>
                <a:lnTo>
                  <a:pt x="4127" y="39878"/>
                </a:lnTo>
                <a:lnTo>
                  <a:pt x="7505" y="39878"/>
                </a:lnTo>
                <a:lnTo>
                  <a:pt x="39255" y="7759"/>
                </a:lnTo>
                <a:lnTo>
                  <a:pt x="39293" y="4292"/>
                </a:lnTo>
                <a:lnTo>
                  <a:pt x="35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02004" y="4486738"/>
            <a:ext cx="39370" cy="40005"/>
          </a:xfrm>
          <a:custGeom>
            <a:avLst/>
            <a:gdLst/>
            <a:ahLst/>
            <a:cxnLst/>
            <a:rect l="l" t="t" r="r" b="b"/>
            <a:pathLst>
              <a:path w="39370" h="40004">
                <a:moveTo>
                  <a:pt x="35178" y="0"/>
                </a:moveTo>
                <a:lnTo>
                  <a:pt x="31800" y="0"/>
                </a:lnTo>
                <a:lnTo>
                  <a:pt x="50" y="32118"/>
                </a:lnTo>
                <a:lnTo>
                  <a:pt x="0" y="35585"/>
                </a:lnTo>
                <a:lnTo>
                  <a:pt x="4114" y="39878"/>
                </a:lnTo>
                <a:lnTo>
                  <a:pt x="7505" y="39878"/>
                </a:lnTo>
                <a:lnTo>
                  <a:pt x="39255" y="7759"/>
                </a:lnTo>
                <a:lnTo>
                  <a:pt x="39293" y="4292"/>
                </a:lnTo>
                <a:lnTo>
                  <a:pt x="35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420360" y="4355880"/>
            <a:ext cx="18415" cy="50800"/>
          </a:xfrm>
          <a:custGeom>
            <a:avLst/>
            <a:gdLst/>
            <a:ahLst/>
            <a:cxnLst/>
            <a:rect l="l" t="t" r="r" b="b"/>
            <a:pathLst>
              <a:path w="18414" h="50800">
                <a:moveTo>
                  <a:pt x="10515" y="0"/>
                </a:moveTo>
                <a:lnTo>
                  <a:pt x="7746" y="1993"/>
                </a:lnTo>
                <a:lnTo>
                  <a:pt x="0" y="46786"/>
                </a:lnTo>
                <a:lnTo>
                  <a:pt x="1930" y="49631"/>
                </a:lnTo>
                <a:lnTo>
                  <a:pt x="7734" y="50711"/>
                </a:lnTo>
                <a:lnTo>
                  <a:pt x="10502" y="48704"/>
                </a:lnTo>
                <a:lnTo>
                  <a:pt x="18249" y="3924"/>
                </a:lnTo>
                <a:lnTo>
                  <a:pt x="16319" y="1066"/>
                </a:lnTo>
                <a:lnTo>
                  <a:pt x="105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09748" y="4417243"/>
            <a:ext cx="18415" cy="50800"/>
          </a:xfrm>
          <a:custGeom>
            <a:avLst/>
            <a:gdLst/>
            <a:ahLst/>
            <a:cxnLst/>
            <a:rect l="l" t="t" r="r" b="b"/>
            <a:pathLst>
              <a:path w="18414" h="50800">
                <a:moveTo>
                  <a:pt x="10515" y="0"/>
                </a:moveTo>
                <a:lnTo>
                  <a:pt x="7746" y="1993"/>
                </a:lnTo>
                <a:lnTo>
                  <a:pt x="0" y="46786"/>
                </a:lnTo>
                <a:lnTo>
                  <a:pt x="1930" y="49631"/>
                </a:lnTo>
                <a:lnTo>
                  <a:pt x="7734" y="50711"/>
                </a:lnTo>
                <a:lnTo>
                  <a:pt x="10502" y="48704"/>
                </a:lnTo>
                <a:lnTo>
                  <a:pt x="18249" y="3924"/>
                </a:lnTo>
                <a:lnTo>
                  <a:pt x="16319" y="1066"/>
                </a:lnTo>
                <a:lnTo>
                  <a:pt x="105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98902" y="4479959"/>
            <a:ext cx="18415" cy="50800"/>
          </a:xfrm>
          <a:custGeom>
            <a:avLst/>
            <a:gdLst/>
            <a:ahLst/>
            <a:cxnLst/>
            <a:rect l="l" t="t" r="r" b="b"/>
            <a:pathLst>
              <a:path w="18414" h="50800">
                <a:moveTo>
                  <a:pt x="10515" y="0"/>
                </a:moveTo>
                <a:lnTo>
                  <a:pt x="7746" y="1993"/>
                </a:lnTo>
                <a:lnTo>
                  <a:pt x="0" y="46786"/>
                </a:lnTo>
                <a:lnTo>
                  <a:pt x="1930" y="49631"/>
                </a:lnTo>
                <a:lnTo>
                  <a:pt x="7734" y="50711"/>
                </a:lnTo>
                <a:lnTo>
                  <a:pt x="10502" y="48704"/>
                </a:lnTo>
                <a:lnTo>
                  <a:pt x="18249" y="3924"/>
                </a:lnTo>
                <a:lnTo>
                  <a:pt x="16319" y="1079"/>
                </a:lnTo>
                <a:lnTo>
                  <a:pt x="105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88211" y="4541774"/>
            <a:ext cx="18415" cy="50800"/>
          </a:xfrm>
          <a:custGeom>
            <a:avLst/>
            <a:gdLst/>
            <a:ahLst/>
            <a:cxnLst/>
            <a:rect l="l" t="t" r="r" b="b"/>
            <a:pathLst>
              <a:path w="18414" h="50800">
                <a:moveTo>
                  <a:pt x="10515" y="0"/>
                </a:moveTo>
                <a:lnTo>
                  <a:pt x="7746" y="1993"/>
                </a:lnTo>
                <a:lnTo>
                  <a:pt x="0" y="46786"/>
                </a:lnTo>
                <a:lnTo>
                  <a:pt x="1930" y="49631"/>
                </a:lnTo>
                <a:lnTo>
                  <a:pt x="7734" y="50711"/>
                </a:lnTo>
                <a:lnTo>
                  <a:pt x="10502" y="48704"/>
                </a:lnTo>
                <a:lnTo>
                  <a:pt x="18249" y="3924"/>
                </a:lnTo>
                <a:lnTo>
                  <a:pt x="16319" y="1066"/>
                </a:lnTo>
                <a:lnTo>
                  <a:pt x="105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39545" y="4349995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7467" y="0"/>
                </a:moveTo>
                <a:lnTo>
                  <a:pt x="4076" y="25"/>
                </a:lnTo>
                <a:lnTo>
                  <a:pt x="0" y="4343"/>
                </a:lnTo>
                <a:lnTo>
                  <a:pt x="76" y="7823"/>
                </a:lnTo>
                <a:lnTo>
                  <a:pt x="32067" y="39687"/>
                </a:lnTo>
                <a:lnTo>
                  <a:pt x="35458" y="39662"/>
                </a:lnTo>
                <a:lnTo>
                  <a:pt x="39535" y="35344"/>
                </a:lnTo>
                <a:lnTo>
                  <a:pt x="39458" y="31864"/>
                </a:lnTo>
                <a:lnTo>
                  <a:pt x="7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83384" y="4393655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7467" y="0"/>
                </a:moveTo>
                <a:lnTo>
                  <a:pt x="4076" y="25"/>
                </a:lnTo>
                <a:lnTo>
                  <a:pt x="0" y="4343"/>
                </a:lnTo>
                <a:lnTo>
                  <a:pt x="76" y="7823"/>
                </a:lnTo>
                <a:lnTo>
                  <a:pt x="32067" y="39687"/>
                </a:lnTo>
                <a:lnTo>
                  <a:pt x="35458" y="39662"/>
                </a:lnTo>
                <a:lnTo>
                  <a:pt x="39535" y="35344"/>
                </a:lnTo>
                <a:lnTo>
                  <a:pt x="39458" y="31864"/>
                </a:lnTo>
                <a:lnTo>
                  <a:pt x="7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28190" y="4438277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7467" y="0"/>
                </a:moveTo>
                <a:lnTo>
                  <a:pt x="4076" y="25"/>
                </a:lnTo>
                <a:lnTo>
                  <a:pt x="0" y="4343"/>
                </a:lnTo>
                <a:lnTo>
                  <a:pt x="76" y="7823"/>
                </a:lnTo>
                <a:lnTo>
                  <a:pt x="32067" y="39687"/>
                </a:lnTo>
                <a:lnTo>
                  <a:pt x="35458" y="39662"/>
                </a:lnTo>
                <a:lnTo>
                  <a:pt x="39535" y="35344"/>
                </a:lnTo>
                <a:lnTo>
                  <a:pt x="39458" y="31864"/>
                </a:lnTo>
                <a:lnTo>
                  <a:pt x="7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672352" y="4482260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7467" y="0"/>
                </a:moveTo>
                <a:lnTo>
                  <a:pt x="4076" y="25"/>
                </a:lnTo>
                <a:lnTo>
                  <a:pt x="0" y="4343"/>
                </a:lnTo>
                <a:lnTo>
                  <a:pt x="76" y="7823"/>
                </a:lnTo>
                <a:lnTo>
                  <a:pt x="32067" y="39687"/>
                </a:lnTo>
                <a:lnTo>
                  <a:pt x="35458" y="39662"/>
                </a:lnTo>
                <a:lnTo>
                  <a:pt x="39535" y="35344"/>
                </a:lnTo>
                <a:lnTo>
                  <a:pt x="39458" y="31864"/>
                </a:lnTo>
                <a:lnTo>
                  <a:pt x="7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96091" y="4358207"/>
            <a:ext cx="18415" cy="50800"/>
          </a:xfrm>
          <a:custGeom>
            <a:avLst/>
            <a:gdLst/>
            <a:ahLst/>
            <a:cxnLst/>
            <a:rect l="l" t="t" r="r" b="b"/>
            <a:pathLst>
              <a:path w="18415" h="50800">
                <a:moveTo>
                  <a:pt x="7734" y="0"/>
                </a:moveTo>
                <a:lnTo>
                  <a:pt x="1930" y="1066"/>
                </a:lnTo>
                <a:lnTo>
                  <a:pt x="0" y="3924"/>
                </a:lnTo>
                <a:lnTo>
                  <a:pt x="7747" y="48704"/>
                </a:lnTo>
                <a:lnTo>
                  <a:pt x="10515" y="50711"/>
                </a:lnTo>
                <a:lnTo>
                  <a:pt x="16319" y="49631"/>
                </a:lnTo>
                <a:lnTo>
                  <a:pt x="18249" y="46786"/>
                </a:lnTo>
                <a:lnTo>
                  <a:pt x="10502" y="1993"/>
                </a:lnTo>
                <a:lnTo>
                  <a:pt x="7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06705" y="4419569"/>
            <a:ext cx="18415" cy="50800"/>
          </a:xfrm>
          <a:custGeom>
            <a:avLst/>
            <a:gdLst/>
            <a:ahLst/>
            <a:cxnLst/>
            <a:rect l="l" t="t" r="r" b="b"/>
            <a:pathLst>
              <a:path w="18415" h="50800">
                <a:moveTo>
                  <a:pt x="7734" y="0"/>
                </a:moveTo>
                <a:lnTo>
                  <a:pt x="1930" y="1066"/>
                </a:lnTo>
                <a:lnTo>
                  <a:pt x="0" y="3924"/>
                </a:lnTo>
                <a:lnTo>
                  <a:pt x="7746" y="48704"/>
                </a:lnTo>
                <a:lnTo>
                  <a:pt x="10515" y="50711"/>
                </a:lnTo>
                <a:lnTo>
                  <a:pt x="16319" y="49631"/>
                </a:lnTo>
                <a:lnTo>
                  <a:pt x="18249" y="46786"/>
                </a:lnTo>
                <a:lnTo>
                  <a:pt x="10502" y="1993"/>
                </a:lnTo>
                <a:lnTo>
                  <a:pt x="7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517551" y="4482286"/>
            <a:ext cx="18415" cy="50800"/>
          </a:xfrm>
          <a:custGeom>
            <a:avLst/>
            <a:gdLst/>
            <a:ahLst/>
            <a:cxnLst/>
            <a:rect l="l" t="t" r="r" b="b"/>
            <a:pathLst>
              <a:path w="18415" h="50800">
                <a:moveTo>
                  <a:pt x="7734" y="0"/>
                </a:moveTo>
                <a:lnTo>
                  <a:pt x="1930" y="1079"/>
                </a:lnTo>
                <a:lnTo>
                  <a:pt x="0" y="3924"/>
                </a:lnTo>
                <a:lnTo>
                  <a:pt x="7746" y="48704"/>
                </a:lnTo>
                <a:lnTo>
                  <a:pt x="10515" y="50711"/>
                </a:lnTo>
                <a:lnTo>
                  <a:pt x="16319" y="49631"/>
                </a:lnTo>
                <a:lnTo>
                  <a:pt x="18249" y="46786"/>
                </a:lnTo>
                <a:lnTo>
                  <a:pt x="10502" y="1993"/>
                </a:lnTo>
                <a:lnTo>
                  <a:pt x="7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528241" y="4544100"/>
            <a:ext cx="18415" cy="50800"/>
          </a:xfrm>
          <a:custGeom>
            <a:avLst/>
            <a:gdLst/>
            <a:ahLst/>
            <a:cxnLst/>
            <a:rect l="l" t="t" r="r" b="b"/>
            <a:pathLst>
              <a:path w="18415" h="50800">
                <a:moveTo>
                  <a:pt x="7734" y="0"/>
                </a:moveTo>
                <a:lnTo>
                  <a:pt x="1930" y="1066"/>
                </a:lnTo>
                <a:lnTo>
                  <a:pt x="0" y="3924"/>
                </a:lnTo>
                <a:lnTo>
                  <a:pt x="7746" y="48704"/>
                </a:lnTo>
                <a:lnTo>
                  <a:pt x="10515" y="50711"/>
                </a:lnTo>
                <a:lnTo>
                  <a:pt x="16319" y="49631"/>
                </a:lnTo>
                <a:lnTo>
                  <a:pt x="18249" y="46786"/>
                </a:lnTo>
                <a:lnTo>
                  <a:pt x="10502" y="1993"/>
                </a:lnTo>
                <a:lnTo>
                  <a:pt x="7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357251" y="4006742"/>
            <a:ext cx="207010" cy="0"/>
          </a:xfrm>
          <a:custGeom>
            <a:avLst/>
            <a:gdLst/>
            <a:ahLst/>
            <a:cxnLst/>
            <a:rect l="l" t="t" r="r" b="b"/>
            <a:pathLst>
              <a:path w="207009">
                <a:moveTo>
                  <a:pt x="0" y="0"/>
                </a:moveTo>
                <a:lnTo>
                  <a:pt x="206476" y="0"/>
                </a:lnTo>
              </a:path>
            </a:pathLst>
          </a:custGeom>
          <a:ln w="425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18255" y="3980939"/>
            <a:ext cx="476884" cy="624840"/>
          </a:xfrm>
          <a:custGeom>
            <a:avLst/>
            <a:gdLst/>
            <a:ahLst/>
            <a:cxnLst/>
            <a:rect l="l" t="t" r="r" b="b"/>
            <a:pathLst>
              <a:path w="476884" h="624839">
                <a:moveTo>
                  <a:pt x="284074" y="340741"/>
                </a:moveTo>
                <a:lnTo>
                  <a:pt x="237693" y="340741"/>
                </a:lnTo>
                <a:lnTo>
                  <a:pt x="449834" y="624789"/>
                </a:lnTo>
                <a:lnTo>
                  <a:pt x="476529" y="598424"/>
                </a:lnTo>
                <a:lnTo>
                  <a:pt x="284074" y="340741"/>
                </a:lnTo>
                <a:close/>
              </a:path>
              <a:path w="476884" h="624839">
                <a:moveTo>
                  <a:pt x="30734" y="1562"/>
                </a:moveTo>
                <a:lnTo>
                  <a:pt x="4038" y="27889"/>
                </a:lnTo>
                <a:lnTo>
                  <a:pt x="214503" y="309689"/>
                </a:lnTo>
                <a:lnTo>
                  <a:pt x="0" y="596900"/>
                </a:lnTo>
                <a:lnTo>
                  <a:pt x="26708" y="623227"/>
                </a:lnTo>
                <a:lnTo>
                  <a:pt x="237693" y="340741"/>
                </a:lnTo>
                <a:lnTo>
                  <a:pt x="284074" y="340741"/>
                </a:lnTo>
                <a:lnTo>
                  <a:pt x="260883" y="309689"/>
                </a:lnTo>
                <a:lnTo>
                  <a:pt x="284072" y="278638"/>
                </a:lnTo>
                <a:lnTo>
                  <a:pt x="237693" y="278638"/>
                </a:lnTo>
                <a:lnTo>
                  <a:pt x="30734" y="1562"/>
                </a:lnTo>
                <a:close/>
              </a:path>
              <a:path w="476884" h="624839">
                <a:moveTo>
                  <a:pt x="445795" y="0"/>
                </a:moveTo>
                <a:lnTo>
                  <a:pt x="237693" y="278638"/>
                </a:lnTo>
                <a:lnTo>
                  <a:pt x="284072" y="278638"/>
                </a:lnTo>
                <a:lnTo>
                  <a:pt x="472490" y="26339"/>
                </a:lnTo>
                <a:lnTo>
                  <a:pt x="445795" y="0"/>
                </a:lnTo>
                <a:close/>
              </a:path>
            </a:pathLst>
          </a:custGeom>
          <a:solidFill>
            <a:srgbClr val="E2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15979" y="3978322"/>
            <a:ext cx="481330" cy="630555"/>
          </a:xfrm>
          <a:custGeom>
            <a:avLst/>
            <a:gdLst/>
            <a:ahLst/>
            <a:cxnLst/>
            <a:rect l="l" t="t" r="r" b="b"/>
            <a:pathLst>
              <a:path w="481329" h="630554">
                <a:moveTo>
                  <a:pt x="244272" y="346240"/>
                </a:moveTo>
                <a:lnTo>
                  <a:pt x="239966" y="346240"/>
                </a:lnTo>
                <a:lnTo>
                  <a:pt x="451916" y="630021"/>
                </a:lnTo>
                <a:lnTo>
                  <a:pt x="457226" y="624776"/>
                </a:lnTo>
                <a:lnTo>
                  <a:pt x="452310" y="624776"/>
                </a:lnTo>
                <a:lnTo>
                  <a:pt x="244272" y="346240"/>
                </a:lnTo>
                <a:close/>
              </a:path>
              <a:path w="481329" h="630554">
                <a:moveTo>
                  <a:pt x="33210" y="1549"/>
                </a:moveTo>
                <a:lnTo>
                  <a:pt x="4025" y="30327"/>
                </a:lnTo>
                <a:lnTo>
                  <a:pt x="214630" y="312305"/>
                </a:lnTo>
                <a:lnTo>
                  <a:pt x="0" y="599681"/>
                </a:lnTo>
                <a:lnTo>
                  <a:pt x="29171" y="628459"/>
                </a:lnTo>
                <a:lnTo>
                  <a:pt x="33080" y="623227"/>
                </a:lnTo>
                <a:lnTo>
                  <a:pt x="28778" y="623227"/>
                </a:lnTo>
                <a:lnTo>
                  <a:pt x="4559" y="599338"/>
                </a:lnTo>
                <a:lnTo>
                  <a:pt x="218948" y="312305"/>
                </a:lnTo>
                <a:lnTo>
                  <a:pt x="8597" y="30683"/>
                </a:lnTo>
                <a:lnTo>
                  <a:pt x="32816" y="6794"/>
                </a:lnTo>
                <a:lnTo>
                  <a:pt x="37127" y="6794"/>
                </a:lnTo>
                <a:lnTo>
                  <a:pt x="33210" y="1549"/>
                </a:lnTo>
                <a:close/>
              </a:path>
              <a:path w="481329" h="630554">
                <a:moveTo>
                  <a:pt x="453197" y="5245"/>
                </a:moveTo>
                <a:lnTo>
                  <a:pt x="448271" y="5245"/>
                </a:lnTo>
                <a:lnTo>
                  <a:pt x="472490" y="29133"/>
                </a:lnTo>
                <a:lnTo>
                  <a:pt x="260997" y="312305"/>
                </a:lnTo>
                <a:lnTo>
                  <a:pt x="476516" y="600875"/>
                </a:lnTo>
                <a:lnTo>
                  <a:pt x="452310" y="624776"/>
                </a:lnTo>
                <a:lnTo>
                  <a:pt x="457226" y="624776"/>
                </a:lnTo>
                <a:lnTo>
                  <a:pt x="481088" y="601205"/>
                </a:lnTo>
                <a:lnTo>
                  <a:pt x="265303" y="312305"/>
                </a:lnTo>
                <a:lnTo>
                  <a:pt x="477062" y="28778"/>
                </a:lnTo>
                <a:lnTo>
                  <a:pt x="453197" y="5245"/>
                </a:lnTo>
                <a:close/>
              </a:path>
              <a:path w="481329" h="630554">
                <a:moveTo>
                  <a:pt x="239966" y="340474"/>
                </a:moveTo>
                <a:lnTo>
                  <a:pt x="28778" y="623227"/>
                </a:lnTo>
                <a:lnTo>
                  <a:pt x="33080" y="623227"/>
                </a:lnTo>
                <a:lnTo>
                  <a:pt x="239966" y="346240"/>
                </a:lnTo>
                <a:lnTo>
                  <a:pt x="244272" y="346240"/>
                </a:lnTo>
                <a:lnTo>
                  <a:pt x="239966" y="340474"/>
                </a:lnTo>
                <a:close/>
              </a:path>
              <a:path w="481329" h="630554">
                <a:moveTo>
                  <a:pt x="37127" y="6794"/>
                </a:moveTo>
                <a:lnTo>
                  <a:pt x="32816" y="6794"/>
                </a:lnTo>
                <a:lnTo>
                  <a:pt x="239966" y="284149"/>
                </a:lnTo>
                <a:lnTo>
                  <a:pt x="244272" y="278384"/>
                </a:lnTo>
                <a:lnTo>
                  <a:pt x="239966" y="278384"/>
                </a:lnTo>
                <a:lnTo>
                  <a:pt x="37127" y="6794"/>
                </a:lnTo>
                <a:close/>
              </a:path>
              <a:path w="481329" h="630554">
                <a:moveTo>
                  <a:pt x="447878" y="0"/>
                </a:moveTo>
                <a:lnTo>
                  <a:pt x="239966" y="278384"/>
                </a:lnTo>
                <a:lnTo>
                  <a:pt x="244272" y="278384"/>
                </a:lnTo>
                <a:lnTo>
                  <a:pt x="448271" y="5245"/>
                </a:lnTo>
                <a:lnTo>
                  <a:pt x="453197" y="5245"/>
                </a:lnTo>
                <a:lnTo>
                  <a:pt x="447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83613" y="3771722"/>
            <a:ext cx="1149985" cy="1028065"/>
          </a:xfrm>
          <a:custGeom>
            <a:avLst/>
            <a:gdLst/>
            <a:ahLst/>
            <a:cxnLst/>
            <a:rect l="l" t="t" r="r" b="b"/>
            <a:pathLst>
              <a:path w="1149985" h="1028064">
                <a:moveTo>
                  <a:pt x="0" y="1027455"/>
                </a:moveTo>
                <a:lnTo>
                  <a:pt x="1149743" y="1027455"/>
                </a:lnTo>
                <a:lnTo>
                  <a:pt x="1149743" y="0"/>
                </a:lnTo>
                <a:lnTo>
                  <a:pt x="0" y="0"/>
                </a:lnTo>
                <a:lnTo>
                  <a:pt x="0" y="1027455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85471" y="3771965"/>
            <a:ext cx="1151890" cy="1028065"/>
          </a:xfrm>
          <a:custGeom>
            <a:avLst/>
            <a:gdLst/>
            <a:ahLst/>
            <a:cxnLst/>
            <a:rect l="l" t="t" r="r" b="b"/>
            <a:pathLst>
              <a:path w="1151889" h="1028064">
                <a:moveTo>
                  <a:pt x="1151864" y="1027607"/>
                </a:moveTo>
                <a:lnTo>
                  <a:pt x="0" y="1027607"/>
                </a:lnTo>
                <a:lnTo>
                  <a:pt x="0" y="0"/>
                </a:lnTo>
                <a:lnTo>
                  <a:pt x="1151864" y="0"/>
                </a:lnTo>
                <a:lnTo>
                  <a:pt x="1151864" y="1027607"/>
                </a:lnTo>
                <a:close/>
              </a:path>
            </a:pathLst>
          </a:custGeom>
          <a:ln w="5753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078583" y="4288847"/>
            <a:ext cx="530860" cy="440690"/>
          </a:xfrm>
          <a:custGeom>
            <a:avLst/>
            <a:gdLst/>
            <a:ahLst/>
            <a:cxnLst/>
            <a:rect l="l" t="t" r="r" b="b"/>
            <a:pathLst>
              <a:path w="530860" h="440689">
                <a:moveTo>
                  <a:pt x="0" y="16886"/>
                </a:moveTo>
                <a:lnTo>
                  <a:pt x="57810" y="440443"/>
                </a:lnTo>
                <a:lnTo>
                  <a:pt x="468274" y="440443"/>
                </a:lnTo>
                <a:lnTo>
                  <a:pt x="526299" y="28824"/>
                </a:lnTo>
                <a:lnTo>
                  <a:pt x="172416" y="28824"/>
                </a:lnTo>
                <a:lnTo>
                  <a:pt x="160405" y="28615"/>
                </a:lnTo>
                <a:lnTo>
                  <a:pt x="148386" y="27643"/>
                </a:lnTo>
                <a:lnTo>
                  <a:pt x="136324" y="25842"/>
                </a:lnTo>
                <a:lnTo>
                  <a:pt x="124184" y="23148"/>
                </a:lnTo>
                <a:lnTo>
                  <a:pt x="111928" y="19494"/>
                </a:lnTo>
                <a:lnTo>
                  <a:pt x="105414" y="17904"/>
                </a:lnTo>
                <a:lnTo>
                  <a:pt x="12665" y="17904"/>
                </a:lnTo>
                <a:lnTo>
                  <a:pt x="0" y="16886"/>
                </a:lnTo>
                <a:close/>
              </a:path>
              <a:path w="530860" h="440689">
                <a:moveTo>
                  <a:pt x="294770" y="10373"/>
                </a:moveTo>
                <a:lnTo>
                  <a:pt x="283356" y="10571"/>
                </a:lnTo>
                <a:lnTo>
                  <a:pt x="271577" y="11865"/>
                </a:lnTo>
                <a:lnTo>
                  <a:pt x="259284" y="14456"/>
                </a:lnTo>
                <a:lnTo>
                  <a:pt x="246326" y="17745"/>
                </a:lnTo>
                <a:lnTo>
                  <a:pt x="233610" y="20732"/>
                </a:lnTo>
                <a:lnTo>
                  <a:pt x="184456" y="28337"/>
                </a:lnTo>
                <a:lnTo>
                  <a:pt x="172416" y="28824"/>
                </a:lnTo>
                <a:lnTo>
                  <a:pt x="526299" y="28824"/>
                </a:lnTo>
                <a:lnTo>
                  <a:pt x="526933" y="24325"/>
                </a:lnTo>
                <a:lnTo>
                  <a:pt x="405887" y="24325"/>
                </a:lnTo>
                <a:lnTo>
                  <a:pt x="390990" y="23814"/>
                </a:lnTo>
                <a:lnTo>
                  <a:pt x="377082" y="22569"/>
                </a:lnTo>
                <a:lnTo>
                  <a:pt x="364012" y="20794"/>
                </a:lnTo>
                <a:lnTo>
                  <a:pt x="351630" y="18691"/>
                </a:lnTo>
                <a:lnTo>
                  <a:pt x="328326" y="14314"/>
                </a:lnTo>
                <a:lnTo>
                  <a:pt x="317104" y="12448"/>
                </a:lnTo>
                <a:lnTo>
                  <a:pt x="305969" y="11066"/>
                </a:lnTo>
                <a:lnTo>
                  <a:pt x="294770" y="10373"/>
                </a:lnTo>
                <a:close/>
              </a:path>
              <a:path w="530860" h="440689">
                <a:moveTo>
                  <a:pt x="530362" y="0"/>
                </a:moveTo>
                <a:lnTo>
                  <a:pt x="491084" y="7282"/>
                </a:lnTo>
                <a:lnTo>
                  <a:pt x="467665" y="13753"/>
                </a:lnTo>
                <a:lnTo>
                  <a:pt x="456122" y="16894"/>
                </a:lnTo>
                <a:lnTo>
                  <a:pt x="444393" y="19714"/>
                </a:lnTo>
                <a:lnTo>
                  <a:pt x="432259" y="22022"/>
                </a:lnTo>
                <a:lnTo>
                  <a:pt x="419497" y="23623"/>
                </a:lnTo>
                <a:lnTo>
                  <a:pt x="405887" y="24325"/>
                </a:lnTo>
                <a:lnTo>
                  <a:pt x="526933" y="24325"/>
                </a:lnTo>
                <a:lnTo>
                  <a:pt x="530362" y="0"/>
                </a:lnTo>
                <a:close/>
              </a:path>
              <a:path w="530860" h="440689">
                <a:moveTo>
                  <a:pt x="71678" y="12990"/>
                </a:moveTo>
                <a:lnTo>
                  <a:pt x="61458" y="13338"/>
                </a:lnTo>
                <a:lnTo>
                  <a:pt x="52033" y="14350"/>
                </a:lnTo>
                <a:lnTo>
                  <a:pt x="33646" y="16939"/>
                </a:lnTo>
                <a:lnTo>
                  <a:pt x="23720" y="17803"/>
                </a:lnTo>
                <a:lnTo>
                  <a:pt x="12665" y="17904"/>
                </a:lnTo>
                <a:lnTo>
                  <a:pt x="105414" y="17904"/>
                </a:lnTo>
                <a:lnTo>
                  <a:pt x="96432" y="15711"/>
                </a:lnTo>
                <a:lnTo>
                  <a:pt x="83176" y="13662"/>
                </a:lnTo>
                <a:lnTo>
                  <a:pt x="71678" y="12990"/>
                </a:lnTo>
                <a:close/>
              </a:path>
            </a:pathLst>
          </a:custGeom>
          <a:solidFill>
            <a:srgbClr val="00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311231" y="4061678"/>
            <a:ext cx="55244" cy="87630"/>
          </a:xfrm>
          <a:custGeom>
            <a:avLst/>
            <a:gdLst/>
            <a:ahLst/>
            <a:cxnLst/>
            <a:rect l="l" t="t" r="r" b="b"/>
            <a:pathLst>
              <a:path w="55244" h="87629">
                <a:moveTo>
                  <a:pt x="27582" y="0"/>
                </a:moveTo>
                <a:lnTo>
                  <a:pt x="23625" y="16718"/>
                </a:lnTo>
                <a:lnTo>
                  <a:pt x="17047" y="29869"/>
                </a:lnTo>
                <a:lnTo>
                  <a:pt x="9689" y="40505"/>
                </a:lnTo>
                <a:lnTo>
                  <a:pt x="3393" y="49680"/>
                </a:lnTo>
                <a:lnTo>
                  <a:pt x="0" y="58447"/>
                </a:lnTo>
                <a:lnTo>
                  <a:pt x="2637" y="70403"/>
                </a:lnTo>
                <a:lnTo>
                  <a:pt x="9643" y="79321"/>
                </a:lnTo>
                <a:lnTo>
                  <a:pt x="19447" y="84961"/>
                </a:lnTo>
                <a:lnTo>
                  <a:pt x="30477" y="87082"/>
                </a:lnTo>
                <a:lnTo>
                  <a:pt x="41162" y="85444"/>
                </a:lnTo>
                <a:lnTo>
                  <a:pt x="49929" y="79805"/>
                </a:lnTo>
                <a:lnTo>
                  <a:pt x="55208" y="69927"/>
                </a:lnTo>
                <a:lnTo>
                  <a:pt x="53688" y="54048"/>
                </a:lnTo>
                <a:lnTo>
                  <a:pt x="49161" y="41641"/>
                </a:lnTo>
                <a:lnTo>
                  <a:pt x="42954" y="31348"/>
                </a:lnTo>
                <a:lnTo>
                  <a:pt x="36395" y="21815"/>
                </a:lnTo>
                <a:lnTo>
                  <a:pt x="30811" y="11685"/>
                </a:lnTo>
                <a:lnTo>
                  <a:pt x="27582" y="0"/>
                </a:lnTo>
                <a:close/>
              </a:path>
            </a:pathLst>
          </a:custGeom>
          <a:solidFill>
            <a:srgbClr val="00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11231" y="4061678"/>
            <a:ext cx="55244" cy="87630"/>
          </a:xfrm>
          <a:custGeom>
            <a:avLst/>
            <a:gdLst/>
            <a:ahLst/>
            <a:cxnLst/>
            <a:rect l="l" t="t" r="r" b="b"/>
            <a:pathLst>
              <a:path w="55244" h="87629">
                <a:moveTo>
                  <a:pt x="27582" y="0"/>
                </a:moveTo>
                <a:lnTo>
                  <a:pt x="23625" y="16718"/>
                </a:lnTo>
                <a:lnTo>
                  <a:pt x="17047" y="29869"/>
                </a:lnTo>
                <a:lnTo>
                  <a:pt x="9689" y="40505"/>
                </a:lnTo>
                <a:lnTo>
                  <a:pt x="3393" y="49680"/>
                </a:lnTo>
                <a:lnTo>
                  <a:pt x="0" y="58447"/>
                </a:lnTo>
                <a:lnTo>
                  <a:pt x="2637" y="70403"/>
                </a:lnTo>
                <a:lnTo>
                  <a:pt x="9643" y="79321"/>
                </a:lnTo>
                <a:lnTo>
                  <a:pt x="19447" y="84961"/>
                </a:lnTo>
                <a:lnTo>
                  <a:pt x="30477" y="87082"/>
                </a:lnTo>
                <a:lnTo>
                  <a:pt x="41162" y="85444"/>
                </a:lnTo>
                <a:lnTo>
                  <a:pt x="49929" y="79805"/>
                </a:lnTo>
                <a:lnTo>
                  <a:pt x="55208" y="69927"/>
                </a:lnTo>
                <a:lnTo>
                  <a:pt x="53688" y="54048"/>
                </a:lnTo>
                <a:lnTo>
                  <a:pt x="49161" y="41641"/>
                </a:lnTo>
                <a:lnTo>
                  <a:pt x="42954" y="31348"/>
                </a:lnTo>
                <a:lnTo>
                  <a:pt x="36395" y="21815"/>
                </a:lnTo>
                <a:lnTo>
                  <a:pt x="30811" y="11685"/>
                </a:lnTo>
              </a:path>
            </a:pathLst>
          </a:custGeom>
          <a:ln w="65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311128" y="3841701"/>
            <a:ext cx="55880" cy="86995"/>
          </a:xfrm>
          <a:custGeom>
            <a:avLst/>
            <a:gdLst/>
            <a:ahLst/>
            <a:cxnLst/>
            <a:rect l="l" t="t" r="r" b="b"/>
            <a:pathLst>
              <a:path w="55880" h="86995">
                <a:moveTo>
                  <a:pt x="24424" y="0"/>
                </a:moveTo>
                <a:lnTo>
                  <a:pt x="21399" y="16762"/>
                </a:lnTo>
                <a:lnTo>
                  <a:pt x="15602" y="30155"/>
                </a:lnTo>
                <a:lnTo>
                  <a:pt x="3060" y="50543"/>
                </a:lnTo>
                <a:lnTo>
                  <a:pt x="0" y="59395"/>
                </a:lnTo>
                <a:lnTo>
                  <a:pt x="3239" y="71337"/>
                </a:lnTo>
                <a:lnTo>
                  <a:pt x="10682" y="79980"/>
                </a:lnTo>
                <a:lnTo>
                  <a:pt x="20749" y="85174"/>
                </a:lnTo>
                <a:lnTo>
                  <a:pt x="31860" y="86767"/>
                </a:lnTo>
                <a:lnTo>
                  <a:pt x="42435" y="84608"/>
                </a:lnTo>
                <a:lnTo>
                  <a:pt x="50896" y="78546"/>
                </a:lnTo>
                <a:lnTo>
                  <a:pt x="55663" y="68431"/>
                </a:lnTo>
                <a:lnTo>
                  <a:pt x="53290" y="52530"/>
                </a:lnTo>
                <a:lnTo>
                  <a:pt x="48056" y="40302"/>
                </a:lnTo>
                <a:lnTo>
                  <a:pt x="41142" y="30155"/>
                </a:lnTo>
                <a:lnTo>
                  <a:pt x="34149" y="21035"/>
                </a:lnTo>
                <a:lnTo>
                  <a:pt x="28052" y="11077"/>
                </a:lnTo>
                <a:lnTo>
                  <a:pt x="24424" y="0"/>
                </a:lnTo>
                <a:close/>
              </a:path>
            </a:pathLst>
          </a:custGeom>
          <a:solidFill>
            <a:srgbClr val="00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311128" y="3841701"/>
            <a:ext cx="55880" cy="86995"/>
          </a:xfrm>
          <a:custGeom>
            <a:avLst/>
            <a:gdLst/>
            <a:ahLst/>
            <a:cxnLst/>
            <a:rect l="l" t="t" r="r" b="b"/>
            <a:pathLst>
              <a:path w="55880" h="86995">
                <a:moveTo>
                  <a:pt x="24424" y="0"/>
                </a:moveTo>
                <a:lnTo>
                  <a:pt x="21399" y="16762"/>
                </a:lnTo>
                <a:lnTo>
                  <a:pt x="15602" y="30155"/>
                </a:lnTo>
                <a:lnTo>
                  <a:pt x="8875" y="41106"/>
                </a:lnTo>
                <a:lnTo>
                  <a:pt x="3060" y="50543"/>
                </a:lnTo>
                <a:lnTo>
                  <a:pt x="0" y="59395"/>
                </a:lnTo>
                <a:lnTo>
                  <a:pt x="3239" y="71337"/>
                </a:lnTo>
                <a:lnTo>
                  <a:pt x="10682" y="79980"/>
                </a:lnTo>
                <a:lnTo>
                  <a:pt x="20749" y="85174"/>
                </a:lnTo>
                <a:lnTo>
                  <a:pt x="31860" y="86767"/>
                </a:lnTo>
                <a:lnTo>
                  <a:pt x="42435" y="84608"/>
                </a:lnTo>
                <a:lnTo>
                  <a:pt x="50896" y="78546"/>
                </a:lnTo>
                <a:lnTo>
                  <a:pt x="55663" y="68431"/>
                </a:lnTo>
                <a:lnTo>
                  <a:pt x="53290" y="52530"/>
                </a:lnTo>
                <a:lnTo>
                  <a:pt x="48056" y="40302"/>
                </a:lnTo>
                <a:lnTo>
                  <a:pt x="41246" y="30290"/>
                </a:lnTo>
                <a:lnTo>
                  <a:pt x="34149" y="21035"/>
                </a:lnTo>
                <a:lnTo>
                  <a:pt x="28052" y="11077"/>
                </a:lnTo>
              </a:path>
            </a:pathLst>
          </a:custGeom>
          <a:ln w="65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309366" y="3951761"/>
            <a:ext cx="55244" cy="87630"/>
          </a:xfrm>
          <a:custGeom>
            <a:avLst/>
            <a:gdLst/>
            <a:ahLst/>
            <a:cxnLst/>
            <a:rect l="l" t="t" r="r" b="b"/>
            <a:pathLst>
              <a:path w="55244" h="87629">
                <a:moveTo>
                  <a:pt x="27582" y="0"/>
                </a:moveTo>
                <a:lnTo>
                  <a:pt x="23625" y="16718"/>
                </a:lnTo>
                <a:lnTo>
                  <a:pt x="17047" y="29869"/>
                </a:lnTo>
                <a:lnTo>
                  <a:pt x="9689" y="40505"/>
                </a:lnTo>
                <a:lnTo>
                  <a:pt x="3393" y="49680"/>
                </a:lnTo>
                <a:lnTo>
                  <a:pt x="0" y="58447"/>
                </a:lnTo>
                <a:lnTo>
                  <a:pt x="2637" y="70412"/>
                </a:lnTo>
                <a:lnTo>
                  <a:pt x="9645" y="79334"/>
                </a:lnTo>
                <a:lnTo>
                  <a:pt x="19450" y="84974"/>
                </a:lnTo>
                <a:lnTo>
                  <a:pt x="30482" y="87093"/>
                </a:lnTo>
                <a:lnTo>
                  <a:pt x="41167" y="85451"/>
                </a:lnTo>
                <a:lnTo>
                  <a:pt x="49934" y="79809"/>
                </a:lnTo>
                <a:lnTo>
                  <a:pt x="55211" y="69928"/>
                </a:lnTo>
                <a:lnTo>
                  <a:pt x="53688" y="54054"/>
                </a:lnTo>
                <a:lnTo>
                  <a:pt x="49159" y="41650"/>
                </a:lnTo>
                <a:lnTo>
                  <a:pt x="42950" y="31358"/>
                </a:lnTo>
                <a:lnTo>
                  <a:pt x="36390" y="21824"/>
                </a:lnTo>
                <a:lnTo>
                  <a:pt x="30807" y="11691"/>
                </a:lnTo>
                <a:lnTo>
                  <a:pt x="27582" y="0"/>
                </a:lnTo>
                <a:close/>
              </a:path>
            </a:pathLst>
          </a:custGeom>
          <a:solidFill>
            <a:srgbClr val="00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309366" y="3951761"/>
            <a:ext cx="55244" cy="87630"/>
          </a:xfrm>
          <a:custGeom>
            <a:avLst/>
            <a:gdLst/>
            <a:ahLst/>
            <a:cxnLst/>
            <a:rect l="l" t="t" r="r" b="b"/>
            <a:pathLst>
              <a:path w="55244" h="87629">
                <a:moveTo>
                  <a:pt x="27582" y="0"/>
                </a:moveTo>
                <a:lnTo>
                  <a:pt x="23625" y="16718"/>
                </a:lnTo>
                <a:lnTo>
                  <a:pt x="17047" y="29869"/>
                </a:lnTo>
                <a:lnTo>
                  <a:pt x="9689" y="40505"/>
                </a:lnTo>
                <a:lnTo>
                  <a:pt x="3393" y="49680"/>
                </a:lnTo>
                <a:lnTo>
                  <a:pt x="0" y="58447"/>
                </a:lnTo>
                <a:lnTo>
                  <a:pt x="2637" y="70412"/>
                </a:lnTo>
                <a:lnTo>
                  <a:pt x="9645" y="79334"/>
                </a:lnTo>
                <a:lnTo>
                  <a:pt x="19450" y="84974"/>
                </a:lnTo>
                <a:lnTo>
                  <a:pt x="30482" y="87093"/>
                </a:lnTo>
                <a:lnTo>
                  <a:pt x="41167" y="85451"/>
                </a:lnTo>
                <a:lnTo>
                  <a:pt x="49934" y="79809"/>
                </a:lnTo>
                <a:lnTo>
                  <a:pt x="55211" y="69928"/>
                </a:lnTo>
                <a:lnTo>
                  <a:pt x="53688" y="54054"/>
                </a:lnTo>
                <a:lnTo>
                  <a:pt x="49159" y="41650"/>
                </a:lnTo>
                <a:lnTo>
                  <a:pt x="42950" y="31358"/>
                </a:lnTo>
                <a:lnTo>
                  <a:pt x="36390" y="21824"/>
                </a:lnTo>
                <a:lnTo>
                  <a:pt x="30807" y="11691"/>
                </a:lnTo>
              </a:path>
            </a:pathLst>
          </a:custGeom>
          <a:ln w="65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480194" y="3976348"/>
            <a:ext cx="242570" cy="65405"/>
          </a:xfrm>
          <a:custGeom>
            <a:avLst/>
            <a:gdLst/>
            <a:ahLst/>
            <a:cxnLst/>
            <a:rect l="l" t="t" r="r" b="b"/>
            <a:pathLst>
              <a:path w="242569" h="65404">
                <a:moveTo>
                  <a:pt x="0" y="64998"/>
                </a:moveTo>
                <a:lnTo>
                  <a:pt x="242570" y="0"/>
                </a:lnTo>
              </a:path>
            </a:pathLst>
          </a:custGeom>
          <a:ln w="491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442618" y="4002567"/>
            <a:ext cx="82550" cy="59690"/>
          </a:xfrm>
          <a:custGeom>
            <a:avLst/>
            <a:gdLst/>
            <a:ahLst/>
            <a:cxnLst/>
            <a:rect l="l" t="t" r="r" b="b"/>
            <a:pathLst>
              <a:path w="82550" h="59689">
                <a:moveTo>
                  <a:pt x="65989" y="0"/>
                </a:moveTo>
                <a:lnTo>
                  <a:pt x="0" y="52717"/>
                </a:lnTo>
                <a:lnTo>
                  <a:pt x="81978" y="59651"/>
                </a:lnTo>
                <a:lnTo>
                  <a:pt x="659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059539" y="4190734"/>
            <a:ext cx="566420" cy="537845"/>
          </a:xfrm>
          <a:custGeom>
            <a:avLst/>
            <a:gdLst/>
            <a:ahLst/>
            <a:cxnLst/>
            <a:rect l="l" t="t" r="r" b="b"/>
            <a:pathLst>
              <a:path w="566419" h="537845">
                <a:moveTo>
                  <a:pt x="0" y="0"/>
                </a:moveTo>
                <a:lnTo>
                  <a:pt x="565861" y="0"/>
                </a:lnTo>
                <a:lnTo>
                  <a:pt x="488188" y="537349"/>
                </a:lnTo>
                <a:lnTo>
                  <a:pt x="77673" y="537349"/>
                </a:lnTo>
                <a:lnTo>
                  <a:pt x="0" y="0"/>
                </a:lnTo>
                <a:close/>
              </a:path>
            </a:pathLst>
          </a:custGeom>
          <a:ln w="2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2471299" y="3845539"/>
            <a:ext cx="405130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solidFill>
                  <a:srgbClr val="414042"/>
                </a:solidFill>
                <a:latin typeface="Lucida Sans Unicode"/>
                <a:cs typeface="Lucida Sans Unicode"/>
              </a:rPr>
              <a:t>10–20 ml</a:t>
            </a:r>
            <a:endParaRPr sz="650">
              <a:latin typeface="Lucida Sans Unicode"/>
              <a:cs typeface="Lucida Sans Unicode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246805" y="4487173"/>
            <a:ext cx="148590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solidFill>
                  <a:srgbClr val="FFFFFF"/>
                </a:solidFill>
                <a:latin typeface="Lucida Sans Unicode"/>
                <a:cs typeface="Lucida Sans Unicode"/>
              </a:rPr>
              <a:t>4 L</a:t>
            </a:r>
            <a:endParaRPr sz="650">
              <a:latin typeface="Lucida Sans Unicode"/>
              <a:cs typeface="Lucida Sans Unicode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57200" y="148229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201" y="0"/>
                </a:moveTo>
                <a:lnTo>
                  <a:pt x="0" y="61201"/>
                </a:lnTo>
                <a:lnTo>
                  <a:pt x="61201" y="61201"/>
                </a:lnTo>
                <a:lnTo>
                  <a:pt x="61201" y="0"/>
                </a:lnTo>
                <a:close/>
              </a:path>
            </a:pathLst>
          </a:custGeom>
          <a:solidFill>
            <a:srgbClr val="00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444500" y="898602"/>
            <a:ext cx="3375660" cy="1007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00710">
              <a:lnSpc>
                <a:spcPct val="100000"/>
              </a:lnSpc>
            </a:pPr>
            <a:r>
              <a:rPr lang="mk-MK" sz="1400" dirty="0" smtClean="0">
                <a:solidFill>
                  <a:srgbClr val="0081C6"/>
                </a:solidFill>
                <a:latin typeface="Lucida Sans Unicode"/>
                <a:cs typeface="Lucida Sans Unicode"/>
              </a:rPr>
              <a:t>Технологија на чистење со голема моќ на мокрење </a:t>
            </a:r>
            <a:r>
              <a:rPr sz="1400" dirty="0" smtClean="0">
                <a:solidFill>
                  <a:srgbClr val="0081C6"/>
                </a:solidFill>
                <a:latin typeface="Lucida Sans Unicode"/>
                <a:cs typeface="Lucida Sans Unicode"/>
              </a:rPr>
              <a:t> </a:t>
            </a:r>
            <a:endParaRPr lang="mk-MK" sz="1400" dirty="0" smtClean="0">
              <a:solidFill>
                <a:srgbClr val="0081C6"/>
              </a:solidFill>
              <a:latin typeface="Lucida Sans Unicode"/>
              <a:cs typeface="Lucida Sans Unicode"/>
            </a:endParaRPr>
          </a:p>
          <a:p>
            <a:pPr marL="12700" marR="600710">
              <a:lnSpc>
                <a:spcPct val="100000"/>
              </a:lnSpc>
            </a:pPr>
            <a:r>
              <a:rPr sz="750" dirty="0"/>
              <a:t>	</a:t>
            </a:r>
          </a:p>
          <a:p>
            <a:pPr marL="190500" marR="5080">
              <a:lnSpc>
                <a:spcPct val="111100"/>
              </a:lnSpc>
              <a:spcBef>
                <a:spcPts val="45"/>
              </a:spcBef>
            </a:pPr>
            <a:r>
              <a:rPr lang="mk-MK"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Средство</a:t>
            </a:r>
            <a:r>
              <a:rPr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414042"/>
                </a:solidFill>
                <a:latin typeface="Lucida Sans Unicode"/>
                <a:cs typeface="Lucida Sans Unicode"/>
              </a:rPr>
              <a:t>MAXX Brial2 </a:t>
            </a:r>
            <a:r>
              <a:rPr lang="mk-MK"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има голема моќ на мокрење и погодно е за површини кои слабо впиваат вода или се порозни</a:t>
            </a:r>
            <a:endParaRPr sz="900" dirty="0">
              <a:latin typeface="Lucida Sans"/>
              <a:cs typeface="Lucida San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48099" y="7139882"/>
            <a:ext cx="3243478" cy="146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mk-MK" sz="1400" dirty="0" smtClean="0">
                <a:solidFill>
                  <a:srgbClr val="0081C6"/>
                </a:solidFill>
                <a:latin typeface="Lucida Sans Unicode"/>
                <a:cs typeface="Lucida Sans Unicode"/>
              </a:rPr>
              <a:t>ПОСЕБНИ НАПОМЕНИ/ИНФОРМАЦИИ</a:t>
            </a:r>
            <a:r>
              <a:rPr sz="1400" dirty="0" smtClean="0">
                <a:solidFill>
                  <a:srgbClr val="0081C6"/>
                </a:solidFill>
                <a:latin typeface="Lucida Sans" panose="020B0602030504020204" pitchFamily="34" charset="0"/>
                <a:cs typeface="Lucida Sans Unicode"/>
              </a:rPr>
              <a:t>:</a:t>
            </a:r>
            <a:endParaRPr sz="1400" dirty="0" smtClean="0">
              <a:latin typeface="Lucida Sans" panose="020B0602030504020204" pitchFamily="34" charset="0"/>
              <a:cs typeface="Lucida Sans Unicode"/>
            </a:endParaRPr>
          </a:p>
          <a:p>
            <a:pPr marL="12700" marR="135890">
              <a:lnSpc>
                <a:spcPct val="111100"/>
              </a:lnSpc>
              <a:spcBef>
                <a:spcPts val="465"/>
              </a:spcBef>
            </a:pPr>
            <a:r>
              <a:rPr lang="mk-MK" sz="900" dirty="0" smtClean="0">
                <a:solidFill>
                  <a:srgbClr val="41404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Пред употреба проверете ја компактибилноста со материјалот на мал неупадлив дел од површината.</a:t>
            </a:r>
            <a:r>
              <a:rPr sz="900" spc="-5" dirty="0" smtClean="0">
                <a:solidFill>
                  <a:srgbClr val="41404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</a:p>
          <a:p>
            <a:pPr marL="12700" marR="233679">
              <a:lnSpc>
                <a:spcPct val="111100"/>
              </a:lnSpc>
              <a:spcBef>
                <a:spcPts val="425"/>
              </a:spcBef>
            </a:pPr>
            <a:r>
              <a:rPr lang="mk-MK"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Поставите знакови за предупредување „Внимание- мокар под“ и оставите ги на место се додека површината не се исуши. Се очекува добивање на </a:t>
            </a:r>
            <a:r>
              <a:rPr sz="900" dirty="0" smtClean="0">
                <a:solidFill>
                  <a:srgbClr val="414042"/>
                </a:solidFill>
                <a:latin typeface="Lucida Sans" panose="020B0602030504020204" pitchFamily="34" charset="0"/>
                <a:cs typeface="Lucida Sans Unicode"/>
              </a:rPr>
              <a:t> EU </a:t>
            </a:r>
            <a:r>
              <a:rPr lang="mk-MK" sz="900" spc="-5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сертификат</a:t>
            </a:r>
            <a:r>
              <a:rPr sz="900" spc="-5" dirty="0" smtClean="0">
                <a:solidFill>
                  <a:srgbClr val="414042"/>
                </a:solidFill>
                <a:latin typeface="Lucida Sans" panose="020B0602030504020204" pitchFamily="34" charset="0"/>
                <a:cs typeface="Lucida Sans Unicode"/>
              </a:rPr>
              <a:t>. DE/020/263</a:t>
            </a:r>
            <a:endParaRPr sz="900" dirty="0">
              <a:latin typeface="Lucida Sans" panose="020B0602030504020204" pitchFamily="34" charset="0"/>
              <a:cs typeface="Lucida Sans Unicode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44500" y="8645040"/>
            <a:ext cx="2494280" cy="497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mk-MK" sz="900" b="1" spc="-15" dirty="0" smtClean="0">
                <a:solidFill>
                  <a:srgbClr val="0081C6"/>
                </a:solidFill>
                <a:latin typeface="Lucida Sans"/>
                <a:cs typeface="Lucida Sans"/>
              </a:rPr>
              <a:t>Само за професионална употреба</a:t>
            </a:r>
            <a:r>
              <a:rPr sz="900" b="1" spc="5" dirty="0" smtClean="0">
                <a:solidFill>
                  <a:srgbClr val="0081C6"/>
                </a:solidFill>
                <a:latin typeface="Lucida Sans"/>
                <a:cs typeface="Lucida Sans"/>
              </a:rPr>
              <a:t>!</a:t>
            </a:r>
            <a:endParaRPr sz="900" dirty="0">
              <a:latin typeface="Lucida Sans"/>
              <a:cs typeface="Lucida Sans"/>
            </a:endParaRPr>
          </a:p>
          <a:p>
            <a:pPr marL="12700" marR="5080">
              <a:lnSpc>
                <a:spcPct val="111100"/>
              </a:lnSpc>
              <a:spcBef>
                <a:spcPts val="425"/>
              </a:spcBef>
            </a:pPr>
            <a:r>
              <a:rPr lang="mk-MK" sz="900" spc="-5" dirty="0" smtClean="0">
                <a:solidFill>
                  <a:srgbClr val="414042"/>
                </a:solidFill>
                <a:latin typeface="Lucida Sans"/>
                <a:cs typeface="Lucida Sans"/>
              </a:rPr>
              <a:t>Безбедносниот лист е достапен на барање на професионални корисници</a:t>
            </a:r>
            <a:r>
              <a:rPr sz="900" spc="-5" dirty="0" smtClean="0">
                <a:solidFill>
                  <a:srgbClr val="414042"/>
                </a:solidFill>
                <a:latin typeface="Lucida Sans"/>
                <a:cs typeface="Lucida Sans"/>
              </a:rPr>
              <a:t>.</a:t>
            </a:r>
            <a:endParaRPr sz="900" dirty="0">
              <a:latin typeface="Lucida Sans"/>
              <a:cs typeface="Lucida San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12161" y="3844162"/>
            <a:ext cx="99695" cy="102870"/>
          </a:xfrm>
          <a:custGeom>
            <a:avLst/>
            <a:gdLst/>
            <a:ahLst/>
            <a:cxnLst/>
            <a:rect l="l" t="t" r="r" b="b"/>
            <a:pathLst>
              <a:path w="99695" h="102870">
                <a:moveTo>
                  <a:pt x="54119" y="0"/>
                </a:moveTo>
                <a:lnTo>
                  <a:pt x="13710" y="14898"/>
                </a:lnTo>
                <a:lnTo>
                  <a:pt x="0" y="37586"/>
                </a:lnTo>
                <a:lnTo>
                  <a:pt x="820" y="55285"/>
                </a:lnTo>
                <a:lnTo>
                  <a:pt x="19737" y="91915"/>
                </a:lnTo>
                <a:lnTo>
                  <a:pt x="49439" y="102289"/>
                </a:lnTo>
                <a:lnTo>
                  <a:pt x="63732" y="100269"/>
                </a:lnTo>
                <a:lnTo>
                  <a:pt x="76468" y="94589"/>
                </a:lnTo>
                <a:lnTo>
                  <a:pt x="87080" y="85818"/>
                </a:lnTo>
                <a:lnTo>
                  <a:pt x="95000" y="74523"/>
                </a:lnTo>
                <a:lnTo>
                  <a:pt x="99662" y="61273"/>
                </a:lnTo>
                <a:lnTo>
                  <a:pt x="98437" y="44265"/>
                </a:lnTo>
                <a:lnTo>
                  <a:pt x="77745" y="8863"/>
                </a:lnTo>
                <a:lnTo>
                  <a:pt x="54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12161" y="3844162"/>
            <a:ext cx="99695" cy="102870"/>
          </a:xfrm>
          <a:custGeom>
            <a:avLst/>
            <a:gdLst/>
            <a:ahLst/>
            <a:cxnLst/>
            <a:rect l="l" t="t" r="r" b="b"/>
            <a:pathLst>
              <a:path w="99695" h="102870">
                <a:moveTo>
                  <a:pt x="49439" y="102289"/>
                </a:moveTo>
                <a:lnTo>
                  <a:pt x="87080" y="85818"/>
                </a:lnTo>
                <a:lnTo>
                  <a:pt x="99662" y="61273"/>
                </a:lnTo>
                <a:lnTo>
                  <a:pt x="98437" y="44265"/>
                </a:lnTo>
                <a:lnTo>
                  <a:pt x="77745" y="8863"/>
                </a:lnTo>
                <a:lnTo>
                  <a:pt x="54119" y="0"/>
                </a:lnTo>
                <a:lnTo>
                  <a:pt x="38485" y="1750"/>
                </a:lnTo>
                <a:lnTo>
                  <a:pt x="24895" y="6882"/>
                </a:lnTo>
                <a:lnTo>
                  <a:pt x="13710" y="14898"/>
                </a:lnTo>
                <a:lnTo>
                  <a:pt x="5291" y="25299"/>
                </a:lnTo>
                <a:lnTo>
                  <a:pt x="0" y="37586"/>
                </a:lnTo>
                <a:lnTo>
                  <a:pt x="820" y="55285"/>
                </a:lnTo>
                <a:lnTo>
                  <a:pt x="19737" y="91915"/>
                </a:lnTo>
                <a:lnTo>
                  <a:pt x="49439" y="102289"/>
                </a:lnTo>
                <a:close/>
              </a:path>
            </a:pathLst>
          </a:custGeom>
          <a:ln w="6350">
            <a:solidFill>
              <a:srgbClr val="008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525499" y="3847355"/>
            <a:ext cx="71755" cy="9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spc="10" dirty="0">
                <a:solidFill>
                  <a:srgbClr val="0081C6"/>
                </a:solidFill>
                <a:latin typeface="Lucida Sans Unicode"/>
                <a:cs typeface="Lucida Sans Unicode"/>
              </a:rPr>
              <a:t>1</a:t>
            </a:r>
            <a:endParaRPr sz="550">
              <a:latin typeface="Lucida Sans Unicode"/>
              <a:cs typeface="Lucida Sans Unicode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840986" y="3822989"/>
            <a:ext cx="99695" cy="102870"/>
          </a:xfrm>
          <a:custGeom>
            <a:avLst/>
            <a:gdLst/>
            <a:ahLst/>
            <a:cxnLst/>
            <a:rect l="l" t="t" r="r" b="b"/>
            <a:pathLst>
              <a:path w="99694" h="102870">
                <a:moveTo>
                  <a:pt x="54119" y="0"/>
                </a:moveTo>
                <a:lnTo>
                  <a:pt x="13710" y="14898"/>
                </a:lnTo>
                <a:lnTo>
                  <a:pt x="0" y="37586"/>
                </a:lnTo>
                <a:lnTo>
                  <a:pt x="820" y="55285"/>
                </a:lnTo>
                <a:lnTo>
                  <a:pt x="19737" y="91915"/>
                </a:lnTo>
                <a:lnTo>
                  <a:pt x="49439" y="102289"/>
                </a:lnTo>
                <a:lnTo>
                  <a:pt x="63732" y="100269"/>
                </a:lnTo>
                <a:lnTo>
                  <a:pt x="76468" y="94589"/>
                </a:lnTo>
                <a:lnTo>
                  <a:pt x="87080" y="85818"/>
                </a:lnTo>
                <a:lnTo>
                  <a:pt x="95000" y="74523"/>
                </a:lnTo>
                <a:lnTo>
                  <a:pt x="99662" y="61273"/>
                </a:lnTo>
                <a:lnTo>
                  <a:pt x="98437" y="44265"/>
                </a:lnTo>
                <a:lnTo>
                  <a:pt x="77745" y="8863"/>
                </a:lnTo>
                <a:lnTo>
                  <a:pt x="54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40986" y="3822989"/>
            <a:ext cx="99695" cy="102870"/>
          </a:xfrm>
          <a:custGeom>
            <a:avLst/>
            <a:gdLst/>
            <a:ahLst/>
            <a:cxnLst/>
            <a:rect l="l" t="t" r="r" b="b"/>
            <a:pathLst>
              <a:path w="99694" h="102870">
                <a:moveTo>
                  <a:pt x="49439" y="102289"/>
                </a:moveTo>
                <a:lnTo>
                  <a:pt x="87080" y="85818"/>
                </a:lnTo>
                <a:lnTo>
                  <a:pt x="99662" y="61273"/>
                </a:lnTo>
                <a:lnTo>
                  <a:pt x="98437" y="44265"/>
                </a:lnTo>
                <a:lnTo>
                  <a:pt x="77745" y="8863"/>
                </a:lnTo>
                <a:lnTo>
                  <a:pt x="54119" y="0"/>
                </a:lnTo>
                <a:lnTo>
                  <a:pt x="38485" y="1750"/>
                </a:lnTo>
                <a:lnTo>
                  <a:pt x="24895" y="6882"/>
                </a:lnTo>
                <a:lnTo>
                  <a:pt x="13710" y="14898"/>
                </a:lnTo>
                <a:lnTo>
                  <a:pt x="5291" y="25299"/>
                </a:lnTo>
                <a:lnTo>
                  <a:pt x="0" y="37586"/>
                </a:lnTo>
                <a:lnTo>
                  <a:pt x="820" y="55285"/>
                </a:lnTo>
                <a:lnTo>
                  <a:pt x="19737" y="91915"/>
                </a:lnTo>
                <a:lnTo>
                  <a:pt x="49439" y="102289"/>
                </a:lnTo>
                <a:close/>
              </a:path>
            </a:pathLst>
          </a:custGeom>
          <a:ln w="6350">
            <a:solidFill>
              <a:srgbClr val="008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1856125" y="3825280"/>
            <a:ext cx="71755" cy="9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spc="10" dirty="0">
                <a:solidFill>
                  <a:srgbClr val="0081C6"/>
                </a:solidFill>
                <a:latin typeface="Lucida Sans Unicode"/>
                <a:cs typeface="Lucida Sans Unicode"/>
              </a:rPr>
              <a:t>2</a:t>
            </a:r>
            <a:endParaRPr sz="550">
              <a:latin typeface="Lucida Sans Unicode"/>
              <a:cs typeface="Lucida Sans Unicode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213324" y="3825280"/>
            <a:ext cx="71755" cy="9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spc="10" dirty="0">
                <a:solidFill>
                  <a:srgbClr val="0081C6"/>
                </a:solidFill>
                <a:latin typeface="Lucida Sans"/>
                <a:cs typeface="Lucida Sans"/>
              </a:rPr>
              <a:t>3</a:t>
            </a:r>
            <a:endParaRPr sz="550">
              <a:latin typeface="Lucida Sans"/>
              <a:cs typeface="Lucida San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595724" y="3822581"/>
            <a:ext cx="71755" cy="9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spc="10" dirty="0">
                <a:solidFill>
                  <a:srgbClr val="0081C6"/>
                </a:solidFill>
                <a:latin typeface="Lucida Sans Unicode"/>
                <a:cs typeface="Lucida Sans Unicode"/>
              </a:rPr>
              <a:t>4</a:t>
            </a:r>
            <a:endParaRPr sz="550">
              <a:latin typeface="Lucida Sans Unicode"/>
              <a:cs typeface="Lucida Sans Unicode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934184" y="3830188"/>
            <a:ext cx="99695" cy="102870"/>
          </a:xfrm>
          <a:custGeom>
            <a:avLst/>
            <a:gdLst/>
            <a:ahLst/>
            <a:cxnLst/>
            <a:rect l="l" t="t" r="r" b="b"/>
            <a:pathLst>
              <a:path w="99695" h="102870">
                <a:moveTo>
                  <a:pt x="54119" y="0"/>
                </a:moveTo>
                <a:lnTo>
                  <a:pt x="13710" y="14898"/>
                </a:lnTo>
                <a:lnTo>
                  <a:pt x="0" y="37586"/>
                </a:lnTo>
                <a:lnTo>
                  <a:pt x="820" y="55285"/>
                </a:lnTo>
                <a:lnTo>
                  <a:pt x="19737" y="91915"/>
                </a:lnTo>
                <a:lnTo>
                  <a:pt x="49439" y="102289"/>
                </a:lnTo>
                <a:lnTo>
                  <a:pt x="63732" y="100269"/>
                </a:lnTo>
                <a:lnTo>
                  <a:pt x="76468" y="94589"/>
                </a:lnTo>
                <a:lnTo>
                  <a:pt x="87080" y="85818"/>
                </a:lnTo>
                <a:lnTo>
                  <a:pt x="95000" y="74523"/>
                </a:lnTo>
                <a:lnTo>
                  <a:pt x="99662" y="61273"/>
                </a:lnTo>
                <a:lnTo>
                  <a:pt x="98437" y="44265"/>
                </a:lnTo>
                <a:lnTo>
                  <a:pt x="77745" y="8863"/>
                </a:lnTo>
                <a:lnTo>
                  <a:pt x="54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934184" y="3830188"/>
            <a:ext cx="99695" cy="102870"/>
          </a:xfrm>
          <a:custGeom>
            <a:avLst/>
            <a:gdLst/>
            <a:ahLst/>
            <a:cxnLst/>
            <a:rect l="l" t="t" r="r" b="b"/>
            <a:pathLst>
              <a:path w="99695" h="102870">
                <a:moveTo>
                  <a:pt x="49439" y="102289"/>
                </a:moveTo>
                <a:lnTo>
                  <a:pt x="87080" y="85818"/>
                </a:lnTo>
                <a:lnTo>
                  <a:pt x="99662" y="61273"/>
                </a:lnTo>
                <a:lnTo>
                  <a:pt x="98437" y="44265"/>
                </a:lnTo>
                <a:lnTo>
                  <a:pt x="77745" y="8863"/>
                </a:lnTo>
                <a:lnTo>
                  <a:pt x="54119" y="0"/>
                </a:lnTo>
                <a:lnTo>
                  <a:pt x="38485" y="1750"/>
                </a:lnTo>
                <a:lnTo>
                  <a:pt x="24895" y="6882"/>
                </a:lnTo>
                <a:lnTo>
                  <a:pt x="13710" y="14898"/>
                </a:lnTo>
                <a:lnTo>
                  <a:pt x="5291" y="25299"/>
                </a:lnTo>
                <a:lnTo>
                  <a:pt x="0" y="37586"/>
                </a:lnTo>
                <a:lnTo>
                  <a:pt x="820" y="55285"/>
                </a:lnTo>
                <a:lnTo>
                  <a:pt x="19737" y="91915"/>
                </a:lnTo>
                <a:lnTo>
                  <a:pt x="49439" y="102289"/>
                </a:lnTo>
                <a:close/>
              </a:path>
            </a:pathLst>
          </a:custGeom>
          <a:ln w="6350">
            <a:solidFill>
              <a:srgbClr val="008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5949325" y="3832480"/>
            <a:ext cx="71755" cy="9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spc="10" dirty="0">
                <a:solidFill>
                  <a:srgbClr val="0081C6"/>
                </a:solidFill>
                <a:latin typeface="Lucida Sans Unicode"/>
                <a:cs typeface="Lucida Sans Unicode"/>
              </a:rPr>
              <a:t>5</a:t>
            </a:r>
            <a:endParaRPr sz="550">
              <a:latin typeface="Lucida Sans Unicode"/>
              <a:cs typeface="Lucida Sans Unicode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44500" y="5174194"/>
            <a:ext cx="6574790" cy="1138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430" indent="-125730">
              <a:lnSpc>
                <a:spcPct val="100000"/>
              </a:lnSpc>
              <a:buClr>
                <a:srgbClr val="0089CB"/>
              </a:buClr>
              <a:buFont typeface="Lucida Sans Unicode"/>
              <a:buAutoNum type="arabicPeriod"/>
              <a:tabLst>
                <a:tab pos="139065" algn="l"/>
              </a:tabLst>
            </a:pPr>
            <a:r>
              <a:rPr lang="mk-MK"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За подетални информации околу</a:t>
            </a:r>
            <a:r>
              <a:rPr lang="mk-MK" sz="900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lang="mk-MK"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употреба проверете го хигиенскиот план. </a:t>
            </a:r>
            <a:r>
              <a:rPr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endParaRPr sz="1150" dirty="0">
              <a:latin typeface="Times New Roman"/>
              <a:cs typeface="Times New Roman"/>
            </a:endParaRPr>
          </a:p>
          <a:p>
            <a:pPr marL="138430" indent="-125730">
              <a:lnSpc>
                <a:spcPct val="100000"/>
              </a:lnSpc>
              <a:buClr>
                <a:srgbClr val="0089CB"/>
              </a:buClr>
              <a:buFont typeface="Lucida Sans Unicode"/>
              <a:buAutoNum type="arabicPeriod"/>
              <a:tabLst>
                <a:tab pos="139065" algn="l"/>
              </a:tabLst>
            </a:pPr>
            <a:r>
              <a:rPr lang="mk-MK"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Разредете 10-20 мл средство МАХХ Бриал2 во 4 литри вода. За појаки и потврдокорни нечистотии зголемета ја концентрацијата. </a:t>
            </a:r>
            <a:r>
              <a:rPr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endParaRPr sz="1000" dirty="0">
              <a:latin typeface="Times New Roman"/>
              <a:cs typeface="Times New Roman"/>
            </a:endParaRPr>
          </a:p>
          <a:p>
            <a:pPr marL="138430" marR="5080" indent="-125730">
              <a:lnSpc>
                <a:spcPct val="111100"/>
              </a:lnSpc>
              <a:buClr>
                <a:srgbClr val="0089CB"/>
              </a:buClr>
              <a:buFont typeface="Lucida Sans Unicode"/>
              <a:buAutoNum type="arabicPeriod"/>
              <a:tabLst>
                <a:tab pos="139065" algn="l"/>
              </a:tabLst>
            </a:pPr>
            <a:r>
              <a:rPr lang="mk-MK"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Пребришете ја површината и остајте ја да се исуши. Препорачуваме да го користите МАХХ Бриал 2 во комбинација со Полифих микрофибер крпи во боја, како би се избегнала крос-контаминација. </a:t>
            </a:r>
            <a:endParaRPr sz="1150" dirty="0">
              <a:latin typeface="Times New Roman"/>
              <a:cs typeface="Times New Roman"/>
            </a:endParaRPr>
          </a:p>
          <a:p>
            <a:pPr marL="138430" indent="-125730">
              <a:lnSpc>
                <a:spcPct val="100000"/>
              </a:lnSpc>
              <a:buClr>
                <a:srgbClr val="0089CB"/>
              </a:buClr>
              <a:buFont typeface="Lucida Sans Unicode"/>
              <a:buAutoNum type="arabicPeriod"/>
              <a:tabLst>
                <a:tab pos="139065" algn="l"/>
              </a:tabLst>
            </a:pPr>
            <a:r>
              <a:rPr lang="mk-MK"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За рачно чистење на подот го препорачуваме овој производ во комбинација со Еколабовиот моп систем од микрофибер. </a:t>
            </a:r>
          </a:p>
          <a:p>
            <a:pPr marL="138430" indent="-125730">
              <a:lnSpc>
                <a:spcPct val="100000"/>
              </a:lnSpc>
              <a:buClr>
                <a:srgbClr val="0089CB"/>
              </a:buClr>
              <a:buFont typeface="Lucida Sans Unicode"/>
              <a:buAutoNum type="arabicPeriod"/>
              <a:tabLst>
                <a:tab pos="139065" algn="l"/>
              </a:tabLst>
            </a:pPr>
            <a:r>
              <a:rPr lang="mk-MK"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Испирање не е потребно</a:t>
            </a:r>
            <a:r>
              <a:rPr sz="900" dirty="0" smtClean="0">
                <a:solidFill>
                  <a:srgbClr val="414042"/>
                </a:solidFill>
                <a:latin typeface="Lucida Sans Unicode"/>
                <a:cs typeface="Lucida Sans Unicode"/>
              </a:rPr>
              <a:t>.</a:t>
            </a:r>
            <a:endParaRPr sz="900" dirty="0">
              <a:latin typeface="Lucida Sans Unicode"/>
              <a:cs typeface="Lucida Sans Unicode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3851998" y="7970756"/>
          <a:ext cx="1259996" cy="180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00"/>
                <a:gridCol w="179999"/>
                <a:gridCol w="179999"/>
                <a:gridCol w="179999"/>
                <a:gridCol w="180000"/>
                <a:gridCol w="179999"/>
                <a:gridCol w="180000"/>
              </a:tblGrid>
              <a:tr h="180001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414042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6350">
                      <a:solidFill>
                        <a:srgbClr val="414042"/>
                      </a:solidFill>
                      <a:prstDash val="solid"/>
                    </a:lnL>
                    <a:lnR w="6350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6350">
                      <a:solidFill>
                        <a:srgbClr val="4140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414042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6350">
                      <a:solidFill>
                        <a:srgbClr val="414042"/>
                      </a:solidFill>
                      <a:prstDash val="solid"/>
                    </a:lnL>
                    <a:lnR w="6350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6350">
                      <a:solidFill>
                        <a:srgbClr val="4140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414042"/>
                          </a:solidFill>
                          <a:latin typeface="Lucida Sans"/>
                          <a:cs typeface="Lucida Sans"/>
                        </a:rPr>
                        <a:t>3</a:t>
                      </a:r>
                      <a:endParaRPr sz="9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6350">
                      <a:solidFill>
                        <a:srgbClr val="414042"/>
                      </a:solidFill>
                      <a:prstDash val="solid"/>
                    </a:lnL>
                    <a:lnR w="6350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6350">
                      <a:solidFill>
                        <a:srgbClr val="4140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414042"/>
                          </a:solidFill>
                          <a:latin typeface="Lucida Sans Unicode"/>
                          <a:cs typeface="Lucida Sans Unicode"/>
                        </a:rPr>
                        <a:t>4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6350">
                      <a:solidFill>
                        <a:srgbClr val="414042"/>
                      </a:solidFill>
                      <a:prstDash val="solid"/>
                    </a:lnL>
                    <a:lnR w="6350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6350">
                      <a:solidFill>
                        <a:srgbClr val="4140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414042"/>
                          </a:solidFill>
                          <a:latin typeface="Lucida Sans Unicode"/>
                          <a:cs typeface="Lucida Sans Unicode"/>
                        </a:rPr>
                        <a:t>5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6350">
                      <a:solidFill>
                        <a:srgbClr val="414042"/>
                      </a:solidFill>
                      <a:prstDash val="solid"/>
                    </a:lnL>
                    <a:lnR w="6350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6350">
                      <a:solidFill>
                        <a:srgbClr val="4140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6</a:t>
                      </a:r>
                      <a:endParaRPr sz="9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6350">
                      <a:solidFill>
                        <a:srgbClr val="414042"/>
                      </a:solidFill>
                      <a:prstDash val="solid"/>
                    </a:lnL>
                    <a:lnR w="6350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6350">
                      <a:solidFill>
                        <a:srgbClr val="414042"/>
                      </a:solidFill>
                      <a:prstDash val="solid"/>
                    </a:lnB>
                    <a:solidFill>
                      <a:srgbClr val="414042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7</a:t>
                      </a:r>
                      <a:endParaRPr sz="9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6350">
                      <a:solidFill>
                        <a:srgbClr val="414042"/>
                      </a:solidFill>
                      <a:prstDash val="solid"/>
                    </a:lnL>
                    <a:lnR w="6350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6350">
                      <a:solidFill>
                        <a:srgbClr val="414042"/>
                      </a:solidFill>
                      <a:prstDash val="solid"/>
                    </a:lnB>
                    <a:solidFill>
                      <a:srgbClr val="414042"/>
                    </a:solidFill>
                  </a:tcPr>
                </a:tc>
              </a:tr>
            </a:tbl>
          </a:graphicData>
        </a:graphic>
      </p:graphicFrame>
      <p:pic>
        <p:nvPicPr>
          <p:cNvPr id="110" name="Picture 4" descr="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" y="9310351"/>
            <a:ext cx="1881188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Rectangle 6"/>
          <p:cNvSpPr>
            <a:spLocks noChangeArrowheads="1"/>
          </p:cNvSpPr>
          <p:nvPr/>
        </p:nvSpPr>
        <p:spPr bwMode="auto">
          <a:xfrm>
            <a:off x="349250" y="9608801"/>
            <a:ext cx="755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mk-MK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Овластен Дистрибутер</a:t>
            </a:r>
            <a:r>
              <a:rPr kumimoji="0" lang="mk-MK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                                                    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mk-MK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ММ Хоспитал Хигиена ДООЕЛ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mk-MK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Бул. 8-ми Септември бр.4/1-7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mk-MK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Тел: 02/3246-925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1C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445</Words>
  <Application>Microsoft Office PowerPoint</Application>
  <PresentationFormat>Custom</PresentationFormat>
  <Paragraphs>73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Lucida Sans</vt:lpstr>
      <vt:lpstr>Lucida Sans Unicode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Darko</dc:creator>
  <cp:lastModifiedBy>Darko</cp:lastModifiedBy>
  <cp:revision>13</cp:revision>
  <dcterms:created xsi:type="dcterms:W3CDTF">2015-09-16T13:20:23Z</dcterms:created>
  <dcterms:modified xsi:type="dcterms:W3CDTF">2015-09-16T14:38:32Z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2015-03-25T00:00:00Z</vt:filetime>
  </property>
  <property fmtid="{D5CDD505-2E9C-101B-9397-08002B2CF9AE}" pid="3" name="LastSaved">
    <vt:filetime>2015-09-16T00:00:00Z</vt:filetime>
  </property>
</Properties>
</file>